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2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3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4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5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6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7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8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9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6" r:id="rId1"/>
    <p:sldMasterId id="2147483779" r:id="rId2"/>
    <p:sldMasterId id="2147483790" r:id="rId3"/>
    <p:sldMasterId id="2147483807" r:id="rId4"/>
    <p:sldMasterId id="2147483821" r:id="rId5"/>
    <p:sldMasterId id="2147483836" r:id="rId6"/>
    <p:sldMasterId id="2147483847" r:id="rId7"/>
    <p:sldMasterId id="2147483862" r:id="rId8"/>
    <p:sldMasterId id="2147483884" r:id="rId9"/>
    <p:sldMasterId id="2147483895" r:id="rId10"/>
    <p:sldMasterId id="2147483979" r:id="rId11"/>
    <p:sldMasterId id="2147483998" r:id="rId12"/>
    <p:sldMasterId id="2147484015" r:id="rId13"/>
    <p:sldMasterId id="2147484033" r:id="rId14"/>
    <p:sldMasterId id="2147484046" r:id="rId15"/>
    <p:sldMasterId id="2147484072" r:id="rId16"/>
    <p:sldMasterId id="2147484084" r:id="rId17"/>
    <p:sldMasterId id="2147484097" r:id="rId18"/>
    <p:sldMasterId id="2147484147" r:id="rId19"/>
    <p:sldMasterId id="2147484159" r:id="rId20"/>
  </p:sldMasterIdLst>
  <p:notesMasterIdLst>
    <p:notesMasterId r:id="rId41"/>
  </p:notesMasterIdLst>
  <p:sldIdLst>
    <p:sldId id="256" r:id="rId21"/>
    <p:sldId id="284" r:id="rId22"/>
    <p:sldId id="259" r:id="rId23"/>
    <p:sldId id="275" r:id="rId24"/>
    <p:sldId id="258" r:id="rId25"/>
    <p:sldId id="291" r:id="rId26"/>
    <p:sldId id="262" r:id="rId27"/>
    <p:sldId id="261" r:id="rId28"/>
    <p:sldId id="269" r:id="rId29"/>
    <p:sldId id="288" r:id="rId30"/>
    <p:sldId id="290" r:id="rId31"/>
    <p:sldId id="264" r:id="rId32"/>
    <p:sldId id="289" r:id="rId33"/>
    <p:sldId id="287" r:id="rId34"/>
    <p:sldId id="263" r:id="rId35"/>
    <p:sldId id="295" r:id="rId36"/>
    <p:sldId id="278" r:id="rId37"/>
    <p:sldId id="272" r:id="rId38"/>
    <p:sldId id="294" r:id="rId39"/>
    <p:sldId id="293" r:id="rId40"/>
  </p:sldIdLst>
  <p:sldSz cx="12192000" cy="6858000"/>
  <p:notesSz cx="6858000" cy="9144000"/>
  <p:embeddedFontLst>
    <p:embeddedFont>
      <p:font typeface="Arial Narrow" panose="020B0606020202030204" pitchFamily="34" charset="0"/>
      <p:regular r:id="rId42"/>
      <p:bold r:id="rId43"/>
      <p:italic r:id="rId44"/>
      <p:boldItalic r:id="rId45"/>
    </p:embeddedFont>
    <p:embeddedFont>
      <p:font typeface="Asana Math" panose="02000603000000000000" pitchFamily="50" charset="0"/>
      <p:regular r:id="rId46"/>
    </p:embeddedFont>
    <p:embeddedFont>
      <p:font typeface="Bahnschrift SemiBold" panose="020B0502040204020203" pitchFamily="34" charset="0"/>
      <p:bold r:id="rId47"/>
    </p:embeddedFont>
    <p:embeddedFont>
      <p:font typeface="Berlin Sans FB" panose="020E0602020502020306" pitchFamily="3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rbel" panose="020B0503020204020204" pitchFamily="34" charset="0"/>
      <p:regular r:id="rId54"/>
      <p:bold r:id="rId55"/>
      <p:italic r:id="rId56"/>
      <p:boldItalic r:id="rId57"/>
    </p:embeddedFont>
    <p:embeddedFont>
      <p:font typeface="Eras Demi ITC" panose="020B0805030504020804" pitchFamily="34" charset="0"/>
      <p:regular r:id="rId58"/>
    </p:embeddedFont>
    <p:embeddedFont>
      <p:font typeface="Footlight MT Light" panose="0204060206030A020304" pitchFamily="18" charset="0"/>
      <p:regular r:id="rId59"/>
    </p:embeddedFont>
    <p:embeddedFont>
      <p:font typeface="Hind" panose="02000000000000000000" pitchFamily="2" charset="0"/>
      <p:regular r:id="rId60"/>
    </p:embeddedFont>
    <p:embeddedFont>
      <p:font typeface="Impact" panose="020B0806030902050204" pitchFamily="34" charset="0"/>
      <p:regular r:id="rId61"/>
    </p:embeddedFont>
    <p:embeddedFont>
      <p:font typeface="Modern Love" panose="04090805081005020601" pitchFamily="82" charset="0"/>
      <p:regular r:id="rId62"/>
    </p:embeddedFont>
    <p:embeddedFont>
      <p:font typeface="Neue Haas Grotesk Text Pro" panose="020B0504020202020204" pitchFamily="34" charset="0"/>
      <p:regular r:id="rId63"/>
      <p:bold r:id="rId64"/>
      <p:italic r:id="rId65"/>
      <p:boldItalic r:id="rId66"/>
    </p:embeddedFont>
    <p:embeddedFont>
      <p:font typeface="The Hand" panose="03070502030502020204" pitchFamily="66" charset="0"/>
      <p:regular r:id="rId67"/>
      <p:bold r:id="rId68"/>
    </p:embeddedFont>
    <p:embeddedFont>
      <p:font typeface="Trebuchet MS" panose="020B0603020202020204" pitchFamily="34" charset="0"/>
      <p:regular r:id="rId69"/>
      <p:bold r:id="rId70"/>
      <p:italic r:id="rId71"/>
      <p:boldItalic r:id="rId72"/>
    </p:embeddedFont>
    <p:embeddedFont>
      <p:font typeface="Wingdings 3" panose="05040102010807070707" pitchFamily="18" charset="2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FEF"/>
    <a:srgbClr val="00C6FF"/>
    <a:srgbClr val="1CFFA1"/>
    <a:srgbClr val="C9FCE2"/>
    <a:srgbClr val="D3F9D6"/>
    <a:srgbClr val="CFF8D2"/>
    <a:srgbClr val="B6F4DC"/>
    <a:srgbClr val="807448"/>
    <a:srgbClr val="D6DBB5"/>
    <a:srgbClr val="F2F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94674" autoAdjust="0"/>
  </p:normalViewPr>
  <p:slideViewPr>
    <p:cSldViewPr snapToGrid="0">
      <p:cViewPr varScale="1">
        <p:scale>
          <a:sx n="78" d="100"/>
          <a:sy n="78" d="100"/>
        </p:scale>
        <p:origin x="42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0.fntdata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0.fntdata"/><Relationship Id="rId72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Master" Target="slideMasters/slideMaster20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font" Target="fonts/font32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34" Type="http://schemas.openxmlformats.org/officeDocument/2006/relationships/slide" Target="slides/slide14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3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DD729-9BA2-4C64-AEE6-4C76B7381A1B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810C3-F5FA-4FDF-AC70-884C1C9A1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810C3-F5FA-4FDF-AC70-884C1C9A13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0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824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9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40400" y="2655767"/>
            <a:ext cx="99112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05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11089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6673398" y="0"/>
            <a:ext cx="5518613" cy="6858189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140400" y="1906867"/>
            <a:ext cx="4630800" cy="44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6420807" y="1906867"/>
            <a:ext cx="4630800" cy="44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391584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6673398" y="0"/>
            <a:ext cx="5518613" cy="6858189"/>
            <a:chOff x="5005048" y="0"/>
            <a:chExt cx="4138960" cy="5143642"/>
          </a:xfrm>
        </p:grpSpPr>
        <p:sp>
          <p:nvSpPr>
            <p:cNvPr id="49" name="Google Shape;49;p7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1140400" y="1906867"/>
            <a:ext cx="3087600" cy="44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4552281" y="1906867"/>
            <a:ext cx="3087600" cy="44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7964163" y="1906867"/>
            <a:ext cx="3087600" cy="44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81387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6673398" y="0"/>
            <a:ext cx="5518613" cy="6858189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373817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9"/>
          <p:cNvGrpSpPr/>
          <p:nvPr/>
        </p:nvGrpSpPr>
        <p:grpSpPr>
          <a:xfrm>
            <a:off x="6673398" y="0"/>
            <a:ext cx="5518613" cy="6858189"/>
            <a:chOff x="5005048" y="0"/>
            <a:chExt cx="4138960" cy="5143642"/>
          </a:xfrm>
        </p:grpSpPr>
        <p:sp>
          <p:nvSpPr>
            <p:cNvPr id="66" name="Google Shape;66;p9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1140400" y="5875067"/>
            <a:ext cx="9911200" cy="4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077980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4104804" y="0"/>
            <a:ext cx="8087185" cy="6858189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172706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4104804" y="0"/>
            <a:ext cx="8087185" cy="6858189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449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479555" y="2914476"/>
            <a:ext cx="4712805" cy="4577051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9" y="-432724"/>
            <a:ext cx="4091439" cy="2547835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4400" y="3671767"/>
            <a:ext cx="7562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48631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914400" y="3228733"/>
            <a:ext cx="6766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914400" y="4599539"/>
            <a:ext cx="6766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629494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3763700" y="2882400"/>
            <a:ext cx="4664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7479555" y="2914476"/>
            <a:ext cx="4712805" cy="4577051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9" y="-432724"/>
            <a:ext cx="4091439" cy="2547835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00024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375233" y="2369500"/>
            <a:ext cx="7680400" cy="3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»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202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3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>
            <a:off x="3181" y="3182"/>
            <a:ext cx="12195524" cy="6857575"/>
            <a:chOff x="3175" y="3175"/>
            <a:chExt cx="12185776" cy="6852093"/>
          </a:xfrm>
        </p:grpSpPr>
        <p:sp>
          <p:nvSpPr>
            <p:cNvPr id="266" name="Google Shape;266;p11"/>
            <p:cNvSpPr/>
            <p:nvPr/>
          </p:nvSpPr>
          <p:spPr>
            <a:xfrm>
              <a:off x="11340814" y="109410"/>
              <a:ext cx="848010" cy="1622615"/>
            </a:xfrm>
            <a:custGeom>
              <a:avLst/>
              <a:gdLst/>
              <a:ahLst/>
              <a:cxnLst/>
              <a:rect l="l" t="t" r="r" b="b"/>
              <a:pathLst>
                <a:path w="848010" h="1622615" extrusionOk="0">
                  <a:moveTo>
                    <a:pt x="848010" y="1622616"/>
                  </a:moveTo>
                  <a:cubicBezTo>
                    <a:pt x="711168" y="1613725"/>
                    <a:pt x="565943" y="1575816"/>
                    <a:pt x="427767" y="1512888"/>
                  </a:cubicBezTo>
                  <a:cubicBezTo>
                    <a:pt x="507587" y="1308989"/>
                    <a:pt x="446246" y="1074293"/>
                    <a:pt x="287432" y="977456"/>
                  </a:cubicBezTo>
                  <a:cubicBezTo>
                    <a:pt x="197517" y="922655"/>
                    <a:pt x="96425" y="887095"/>
                    <a:pt x="2381" y="877253"/>
                  </a:cubicBezTo>
                  <a:cubicBezTo>
                    <a:pt x="-14891" y="632968"/>
                    <a:pt x="62579" y="410972"/>
                    <a:pt x="209963" y="283083"/>
                  </a:cubicBezTo>
                  <a:cubicBezTo>
                    <a:pt x="394938" y="122365"/>
                    <a:pt x="627284" y="19494"/>
                    <a:pt x="848010" y="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0874301" y="990155"/>
              <a:ext cx="922938" cy="925576"/>
            </a:xfrm>
            <a:custGeom>
              <a:avLst/>
              <a:gdLst/>
              <a:ahLst/>
              <a:cxnLst/>
              <a:rect l="l" t="t" r="r" b="b"/>
              <a:pathLst>
                <a:path w="922938" h="925576" extrusionOk="0">
                  <a:moveTo>
                    <a:pt x="460766" y="925513"/>
                  </a:moveTo>
                  <a:cubicBezTo>
                    <a:pt x="355610" y="925513"/>
                    <a:pt x="254772" y="888873"/>
                    <a:pt x="169174" y="819531"/>
                  </a:cubicBezTo>
                  <a:cubicBezTo>
                    <a:pt x="-29707" y="658495"/>
                    <a:pt x="-54409" y="421767"/>
                    <a:pt x="101292" y="169990"/>
                  </a:cubicBezTo>
                  <a:cubicBezTo>
                    <a:pt x="170063" y="58801"/>
                    <a:pt x="278712" y="0"/>
                    <a:pt x="415427" y="0"/>
                  </a:cubicBezTo>
                  <a:cubicBezTo>
                    <a:pt x="521980" y="0"/>
                    <a:pt x="644027" y="37211"/>
                    <a:pt x="750643" y="102172"/>
                  </a:cubicBezTo>
                  <a:cubicBezTo>
                    <a:pt x="837194" y="154940"/>
                    <a:pt x="895805" y="247333"/>
                    <a:pt x="915743" y="362522"/>
                  </a:cubicBezTo>
                  <a:cubicBezTo>
                    <a:pt x="939683" y="501015"/>
                    <a:pt x="903043" y="646367"/>
                    <a:pt x="818398" y="751205"/>
                  </a:cubicBezTo>
                  <a:cubicBezTo>
                    <a:pt x="728673" y="862013"/>
                    <a:pt x="598307" y="925576"/>
                    <a:pt x="460766" y="92557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9813163" y="4711890"/>
              <a:ext cx="2375661" cy="2142934"/>
            </a:xfrm>
            <a:custGeom>
              <a:avLst/>
              <a:gdLst/>
              <a:ahLst/>
              <a:cxnLst/>
              <a:rect l="l" t="t" r="r" b="b"/>
              <a:pathLst>
                <a:path w="2375661" h="2142934" extrusionOk="0">
                  <a:moveTo>
                    <a:pt x="0" y="2142935"/>
                  </a:moveTo>
                  <a:cubicBezTo>
                    <a:pt x="25781" y="2071243"/>
                    <a:pt x="28321" y="1993265"/>
                    <a:pt x="7303" y="1920050"/>
                  </a:cubicBezTo>
                  <a:cubicBezTo>
                    <a:pt x="178181" y="1739710"/>
                    <a:pt x="338074" y="1526350"/>
                    <a:pt x="474726" y="1340675"/>
                  </a:cubicBezTo>
                  <a:cubicBezTo>
                    <a:pt x="662559" y="1297610"/>
                    <a:pt x="830580" y="1192822"/>
                    <a:pt x="951865" y="1043051"/>
                  </a:cubicBezTo>
                  <a:cubicBezTo>
                    <a:pt x="1043115" y="930338"/>
                    <a:pt x="1145731" y="815912"/>
                    <a:pt x="1254379" y="694690"/>
                  </a:cubicBezTo>
                  <a:cubicBezTo>
                    <a:pt x="1295781" y="648589"/>
                    <a:pt x="1338517" y="600900"/>
                    <a:pt x="1380744" y="553149"/>
                  </a:cubicBezTo>
                  <a:cubicBezTo>
                    <a:pt x="1399413" y="588029"/>
                    <a:pt x="1423924" y="619481"/>
                    <a:pt x="1453134" y="646176"/>
                  </a:cubicBezTo>
                  <a:cubicBezTo>
                    <a:pt x="1499044" y="689337"/>
                    <a:pt x="1559623" y="713423"/>
                    <a:pt x="1622616" y="713550"/>
                  </a:cubicBezTo>
                  <a:cubicBezTo>
                    <a:pt x="1704022" y="713550"/>
                    <a:pt x="1785493" y="675069"/>
                    <a:pt x="1851914" y="605092"/>
                  </a:cubicBezTo>
                  <a:cubicBezTo>
                    <a:pt x="1909318" y="545840"/>
                    <a:pt x="1936306" y="463506"/>
                    <a:pt x="1925193" y="381762"/>
                  </a:cubicBezTo>
                  <a:cubicBezTo>
                    <a:pt x="1915541" y="308527"/>
                    <a:pt x="1872742" y="243795"/>
                    <a:pt x="1809179" y="206184"/>
                  </a:cubicBezTo>
                  <a:cubicBezTo>
                    <a:pt x="1776285" y="186500"/>
                    <a:pt x="1740726" y="171539"/>
                    <a:pt x="1703642" y="161734"/>
                  </a:cubicBezTo>
                  <a:cubicBezTo>
                    <a:pt x="1729422" y="127063"/>
                    <a:pt x="1752918" y="94170"/>
                    <a:pt x="1775143" y="61786"/>
                  </a:cubicBezTo>
                  <a:cubicBezTo>
                    <a:pt x="1894522" y="21304"/>
                    <a:pt x="2019681" y="438"/>
                    <a:pt x="2145729" y="0"/>
                  </a:cubicBezTo>
                  <a:cubicBezTo>
                    <a:pt x="2223071" y="-38"/>
                    <a:pt x="2300161" y="8267"/>
                    <a:pt x="2375662" y="24765"/>
                  </a:cubicBezTo>
                  <a:lnTo>
                    <a:pt x="2375662" y="1231265"/>
                  </a:lnTo>
                  <a:cubicBezTo>
                    <a:pt x="2108200" y="1251077"/>
                    <a:pt x="1871599" y="1368869"/>
                    <a:pt x="1672527" y="1581468"/>
                  </a:cubicBezTo>
                  <a:cubicBezTo>
                    <a:pt x="1525333" y="1738567"/>
                    <a:pt x="1441387" y="1932686"/>
                    <a:pt x="1429639" y="2142935"/>
                  </a:cubicBezTo>
                  <a:close/>
                  <a:moveTo>
                    <a:pt x="1352232" y="1184593"/>
                  </a:moveTo>
                  <a:cubicBezTo>
                    <a:pt x="1324928" y="1184739"/>
                    <a:pt x="1298893" y="1196460"/>
                    <a:pt x="1280731" y="1216850"/>
                  </a:cubicBezTo>
                  <a:cubicBezTo>
                    <a:pt x="1265428" y="1232890"/>
                    <a:pt x="1257364" y="1254468"/>
                    <a:pt x="1258316" y="1276604"/>
                  </a:cubicBezTo>
                  <a:cubicBezTo>
                    <a:pt x="1260157" y="1305179"/>
                    <a:pt x="1273239" y="1331868"/>
                    <a:pt x="1294702" y="1350836"/>
                  </a:cubicBezTo>
                  <a:cubicBezTo>
                    <a:pt x="1310195" y="1365377"/>
                    <a:pt x="1330643" y="1373480"/>
                    <a:pt x="1351852" y="1373505"/>
                  </a:cubicBezTo>
                  <a:cubicBezTo>
                    <a:pt x="1379156" y="1373505"/>
                    <a:pt x="1406462" y="1360805"/>
                    <a:pt x="1428687" y="1337246"/>
                  </a:cubicBezTo>
                  <a:cubicBezTo>
                    <a:pt x="1447991" y="1317301"/>
                    <a:pt x="1457071" y="1289615"/>
                    <a:pt x="1453325" y="1262126"/>
                  </a:cubicBezTo>
                  <a:cubicBezTo>
                    <a:pt x="1450022" y="1237431"/>
                    <a:pt x="1435608" y="1215600"/>
                    <a:pt x="1414208" y="1202881"/>
                  </a:cubicBezTo>
                  <a:cubicBezTo>
                    <a:pt x="1395540" y="1191412"/>
                    <a:pt x="1374140" y="1185107"/>
                    <a:pt x="1352232" y="1184593"/>
                  </a:cubicBezTo>
                  <a:close/>
                  <a:moveTo>
                    <a:pt x="1801749" y="728281"/>
                  </a:moveTo>
                  <a:cubicBezTo>
                    <a:pt x="1774444" y="728402"/>
                    <a:pt x="1748472" y="740105"/>
                    <a:pt x="1730248" y="760476"/>
                  </a:cubicBezTo>
                  <a:cubicBezTo>
                    <a:pt x="1714944" y="776516"/>
                    <a:pt x="1706880" y="798093"/>
                    <a:pt x="1707832" y="820230"/>
                  </a:cubicBezTo>
                  <a:cubicBezTo>
                    <a:pt x="1709674" y="848805"/>
                    <a:pt x="1722755" y="875494"/>
                    <a:pt x="1744218" y="894461"/>
                  </a:cubicBezTo>
                  <a:cubicBezTo>
                    <a:pt x="1759712" y="909028"/>
                    <a:pt x="1780095" y="917137"/>
                    <a:pt x="1801368" y="917131"/>
                  </a:cubicBezTo>
                  <a:cubicBezTo>
                    <a:pt x="1828673" y="917131"/>
                    <a:pt x="1855978" y="904431"/>
                    <a:pt x="1878203" y="880872"/>
                  </a:cubicBezTo>
                  <a:cubicBezTo>
                    <a:pt x="1897507" y="860933"/>
                    <a:pt x="1906588" y="833247"/>
                    <a:pt x="1902841" y="805751"/>
                  </a:cubicBezTo>
                  <a:cubicBezTo>
                    <a:pt x="1899603" y="781044"/>
                    <a:pt x="1885188" y="759200"/>
                    <a:pt x="1863725" y="746506"/>
                  </a:cubicBezTo>
                  <a:cubicBezTo>
                    <a:pt x="1845056" y="735057"/>
                    <a:pt x="1823656" y="728770"/>
                    <a:pt x="1801749" y="728281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11077757" y="5902769"/>
              <a:ext cx="183129" cy="176276"/>
            </a:xfrm>
            <a:custGeom>
              <a:avLst/>
              <a:gdLst/>
              <a:ahLst/>
              <a:cxnLst/>
              <a:rect l="l" t="t" r="r" b="b"/>
              <a:pathLst>
                <a:path w="183129" h="176276" extrusionOk="0">
                  <a:moveTo>
                    <a:pt x="87193" y="176276"/>
                  </a:moveTo>
                  <a:cubicBezTo>
                    <a:pt x="67572" y="176219"/>
                    <a:pt x="48712" y="168701"/>
                    <a:pt x="34424" y="155258"/>
                  </a:cubicBezTo>
                  <a:cubicBezTo>
                    <a:pt x="14232" y="137420"/>
                    <a:pt x="1849" y="112313"/>
                    <a:pt x="72" y="85408"/>
                  </a:cubicBezTo>
                  <a:cubicBezTo>
                    <a:pt x="-818" y="64979"/>
                    <a:pt x="6611" y="45066"/>
                    <a:pt x="20773" y="30290"/>
                  </a:cubicBezTo>
                  <a:cubicBezTo>
                    <a:pt x="37790" y="11176"/>
                    <a:pt x="62048" y="165"/>
                    <a:pt x="87637" y="0"/>
                  </a:cubicBezTo>
                  <a:cubicBezTo>
                    <a:pt x="108402" y="514"/>
                    <a:pt x="128659" y="6521"/>
                    <a:pt x="146311" y="17399"/>
                  </a:cubicBezTo>
                  <a:cubicBezTo>
                    <a:pt x="166061" y="29153"/>
                    <a:pt x="179332" y="49295"/>
                    <a:pt x="182380" y="72072"/>
                  </a:cubicBezTo>
                  <a:cubicBezTo>
                    <a:pt x="185809" y="97650"/>
                    <a:pt x="177363" y="123399"/>
                    <a:pt x="159393" y="141922"/>
                  </a:cubicBezTo>
                  <a:cubicBezTo>
                    <a:pt x="138437" y="164021"/>
                    <a:pt x="112784" y="176213"/>
                    <a:pt x="87193" y="17621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1672262" y="2985960"/>
              <a:ext cx="516689" cy="549529"/>
            </a:xfrm>
            <a:custGeom>
              <a:avLst/>
              <a:gdLst/>
              <a:ahLst/>
              <a:cxnLst/>
              <a:rect l="l" t="t" r="r" b="b"/>
              <a:pathLst>
                <a:path w="516689" h="549529" extrusionOk="0">
                  <a:moveTo>
                    <a:pt x="271897" y="549529"/>
                  </a:moveTo>
                  <a:cubicBezTo>
                    <a:pt x="210493" y="549370"/>
                    <a:pt x="151501" y="525850"/>
                    <a:pt x="106797" y="483743"/>
                  </a:cubicBezTo>
                  <a:cubicBezTo>
                    <a:pt x="42091" y="424498"/>
                    <a:pt x="3229" y="345440"/>
                    <a:pt x="244" y="266827"/>
                  </a:cubicBezTo>
                  <a:cubicBezTo>
                    <a:pt x="-2677" y="202825"/>
                    <a:pt x="20755" y="140417"/>
                    <a:pt x="65014" y="94107"/>
                  </a:cubicBezTo>
                  <a:cubicBezTo>
                    <a:pt x="122672" y="32512"/>
                    <a:pt x="194681" y="0"/>
                    <a:pt x="273294" y="0"/>
                  </a:cubicBezTo>
                  <a:cubicBezTo>
                    <a:pt x="332413" y="0"/>
                    <a:pt x="395341" y="18605"/>
                    <a:pt x="455349" y="53848"/>
                  </a:cubicBezTo>
                  <a:cubicBezTo>
                    <a:pt x="478717" y="67526"/>
                    <a:pt x="499481" y="85236"/>
                    <a:pt x="516690" y="106172"/>
                  </a:cubicBezTo>
                  <a:lnTo>
                    <a:pt x="516690" y="419418"/>
                  </a:lnTo>
                  <a:cubicBezTo>
                    <a:pt x="510467" y="427673"/>
                    <a:pt x="503735" y="435559"/>
                    <a:pt x="496624" y="443039"/>
                  </a:cubicBezTo>
                  <a:cubicBezTo>
                    <a:pt x="431409" y="511683"/>
                    <a:pt x="351653" y="549529"/>
                    <a:pt x="272024" y="549529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0550466" y="2586863"/>
              <a:ext cx="859831" cy="722757"/>
            </a:xfrm>
            <a:custGeom>
              <a:avLst/>
              <a:gdLst/>
              <a:ahLst/>
              <a:cxnLst/>
              <a:rect l="l" t="t" r="r" b="b"/>
              <a:pathLst>
                <a:path w="859831" h="722757" extrusionOk="0">
                  <a:moveTo>
                    <a:pt x="154363" y="722757"/>
                  </a:moveTo>
                  <a:cubicBezTo>
                    <a:pt x="70924" y="643763"/>
                    <a:pt x="17330" y="542989"/>
                    <a:pt x="3551" y="438912"/>
                  </a:cubicBezTo>
                  <a:cubicBezTo>
                    <a:pt x="-11436" y="326454"/>
                    <a:pt x="21203" y="223710"/>
                    <a:pt x="97912" y="141795"/>
                  </a:cubicBezTo>
                  <a:cubicBezTo>
                    <a:pt x="184843" y="49022"/>
                    <a:pt x="293364" y="0"/>
                    <a:pt x="411728" y="0"/>
                  </a:cubicBezTo>
                  <a:cubicBezTo>
                    <a:pt x="500628" y="0"/>
                    <a:pt x="595498" y="28004"/>
                    <a:pt x="685731" y="81026"/>
                  </a:cubicBezTo>
                  <a:cubicBezTo>
                    <a:pt x="779076" y="136360"/>
                    <a:pt x="841877" y="231496"/>
                    <a:pt x="856038" y="339090"/>
                  </a:cubicBezTo>
                  <a:cubicBezTo>
                    <a:pt x="872802" y="458026"/>
                    <a:pt x="833496" y="577786"/>
                    <a:pt x="748088" y="667703"/>
                  </a:cubicBezTo>
                  <a:cubicBezTo>
                    <a:pt x="743897" y="672084"/>
                    <a:pt x="739706" y="676339"/>
                    <a:pt x="735388" y="680403"/>
                  </a:cubicBezTo>
                  <a:cubicBezTo>
                    <a:pt x="661093" y="657815"/>
                    <a:pt x="583877" y="646367"/>
                    <a:pt x="506216" y="646430"/>
                  </a:cubicBezTo>
                  <a:cubicBezTo>
                    <a:pt x="384932" y="647167"/>
                    <a:pt x="265107" y="673164"/>
                    <a:pt x="154363" y="72275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1788393" y="1763128"/>
              <a:ext cx="273276" cy="260553"/>
            </a:xfrm>
            <a:custGeom>
              <a:avLst/>
              <a:gdLst/>
              <a:ahLst/>
              <a:cxnLst/>
              <a:rect l="l" t="t" r="r" b="b"/>
              <a:pathLst>
                <a:path w="273276" h="260553" extrusionOk="0">
                  <a:moveTo>
                    <a:pt x="145733" y="260553"/>
                  </a:moveTo>
                  <a:cubicBezTo>
                    <a:pt x="113285" y="259931"/>
                    <a:pt x="81471" y="251200"/>
                    <a:pt x="53277" y="235153"/>
                  </a:cubicBezTo>
                  <a:cubicBezTo>
                    <a:pt x="24702" y="219469"/>
                    <a:pt x="5080" y="186385"/>
                    <a:pt x="826" y="146571"/>
                  </a:cubicBezTo>
                  <a:cubicBezTo>
                    <a:pt x="-3428" y="106756"/>
                    <a:pt x="8954" y="67513"/>
                    <a:pt x="33401" y="46304"/>
                  </a:cubicBezTo>
                  <a:cubicBezTo>
                    <a:pt x="66739" y="17348"/>
                    <a:pt x="109601" y="13"/>
                    <a:pt x="148463" y="13"/>
                  </a:cubicBezTo>
                  <a:cubicBezTo>
                    <a:pt x="175705" y="-393"/>
                    <a:pt x="202185" y="8801"/>
                    <a:pt x="223330" y="25984"/>
                  </a:cubicBezTo>
                  <a:cubicBezTo>
                    <a:pt x="281115" y="72873"/>
                    <a:pt x="290068" y="157683"/>
                    <a:pt x="243333" y="215595"/>
                  </a:cubicBezTo>
                  <a:cubicBezTo>
                    <a:pt x="219584" y="244951"/>
                    <a:pt x="183515" y="261557"/>
                    <a:pt x="145733" y="26049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10663692" y="1125849"/>
              <a:ext cx="162747" cy="155355"/>
            </a:xfrm>
            <a:custGeom>
              <a:avLst/>
              <a:gdLst/>
              <a:ahLst/>
              <a:cxnLst/>
              <a:rect l="l" t="t" r="r" b="b"/>
              <a:pathLst>
                <a:path w="162747" h="155355" extrusionOk="0">
                  <a:moveTo>
                    <a:pt x="87049" y="155326"/>
                  </a:moveTo>
                  <a:cubicBezTo>
                    <a:pt x="67617" y="154952"/>
                    <a:pt x="48567" y="149738"/>
                    <a:pt x="31613" y="140150"/>
                  </a:cubicBezTo>
                  <a:cubicBezTo>
                    <a:pt x="14658" y="130815"/>
                    <a:pt x="3038" y="111130"/>
                    <a:pt x="498" y="87445"/>
                  </a:cubicBezTo>
                  <a:cubicBezTo>
                    <a:pt x="-2042" y="63759"/>
                    <a:pt x="5260" y="40328"/>
                    <a:pt x="19548" y="27691"/>
                  </a:cubicBezTo>
                  <a:cubicBezTo>
                    <a:pt x="38598" y="10711"/>
                    <a:pt x="62982" y="920"/>
                    <a:pt x="88509" y="5"/>
                  </a:cubicBezTo>
                  <a:cubicBezTo>
                    <a:pt x="104702" y="-192"/>
                    <a:pt x="120386" y="5263"/>
                    <a:pt x="132959" y="15436"/>
                  </a:cubicBezTo>
                  <a:cubicBezTo>
                    <a:pt x="167439" y="43420"/>
                    <a:pt x="172774" y="94055"/>
                    <a:pt x="144833" y="128593"/>
                  </a:cubicBezTo>
                  <a:cubicBezTo>
                    <a:pt x="130673" y="146081"/>
                    <a:pt x="109146" y="155967"/>
                    <a:pt x="86667" y="155326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9242388" y="3239770"/>
              <a:ext cx="2607895" cy="2827210"/>
            </a:xfrm>
            <a:custGeom>
              <a:avLst/>
              <a:gdLst/>
              <a:ahLst/>
              <a:cxnLst/>
              <a:rect l="l" t="t" r="r" b="b"/>
              <a:pathLst>
                <a:path w="2607895" h="2827210" extrusionOk="0">
                  <a:moveTo>
                    <a:pt x="860716" y="2827211"/>
                  </a:moveTo>
                  <a:cubicBezTo>
                    <a:pt x="669073" y="2827211"/>
                    <a:pt x="486066" y="2761044"/>
                    <a:pt x="331570" y="2635885"/>
                  </a:cubicBezTo>
                  <a:cubicBezTo>
                    <a:pt x="133577" y="2475547"/>
                    <a:pt x="13118" y="2243391"/>
                    <a:pt x="989" y="1998980"/>
                  </a:cubicBezTo>
                  <a:cubicBezTo>
                    <a:pt x="-9488" y="1786382"/>
                    <a:pt x="63537" y="1591437"/>
                    <a:pt x="206666" y="1450022"/>
                  </a:cubicBezTo>
                  <a:cubicBezTo>
                    <a:pt x="366686" y="1291844"/>
                    <a:pt x="508481" y="1097788"/>
                    <a:pt x="658531" y="892365"/>
                  </a:cubicBezTo>
                  <a:cubicBezTo>
                    <a:pt x="806296" y="690118"/>
                    <a:pt x="959077" y="480949"/>
                    <a:pt x="1131988" y="307277"/>
                  </a:cubicBezTo>
                  <a:cubicBezTo>
                    <a:pt x="1329346" y="109093"/>
                    <a:pt x="1571662" y="0"/>
                    <a:pt x="1814359" y="0"/>
                  </a:cubicBezTo>
                  <a:cubicBezTo>
                    <a:pt x="1996730" y="0"/>
                    <a:pt x="2170975" y="63055"/>
                    <a:pt x="2318358" y="182372"/>
                  </a:cubicBezTo>
                  <a:cubicBezTo>
                    <a:pt x="2489808" y="321120"/>
                    <a:pt x="2588932" y="510730"/>
                    <a:pt x="2605379" y="730695"/>
                  </a:cubicBezTo>
                  <a:cubicBezTo>
                    <a:pt x="2620872" y="936879"/>
                    <a:pt x="2564611" y="1157605"/>
                    <a:pt x="2442755" y="1368933"/>
                  </a:cubicBezTo>
                  <a:cubicBezTo>
                    <a:pt x="2281656" y="1648333"/>
                    <a:pt x="2047213" y="1909699"/>
                    <a:pt x="1820455" y="2162683"/>
                  </a:cubicBezTo>
                  <a:cubicBezTo>
                    <a:pt x="1711743" y="2283905"/>
                    <a:pt x="1609063" y="2398458"/>
                    <a:pt x="1517623" y="2511362"/>
                  </a:cubicBezTo>
                  <a:cubicBezTo>
                    <a:pt x="1355063" y="2712021"/>
                    <a:pt x="1115605" y="2827211"/>
                    <a:pt x="860716" y="2827211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1249025" y="5949505"/>
              <a:ext cx="939800" cy="905319"/>
            </a:xfrm>
            <a:custGeom>
              <a:avLst/>
              <a:gdLst/>
              <a:ahLst/>
              <a:cxnLst/>
              <a:rect l="l" t="t" r="r" b="b"/>
              <a:pathLst>
                <a:path w="939800" h="905319" extrusionOk="0">
                  <a:moveTo>
                    <a:pt x="0" y="905320"/>
                  </a:moveTo>
                  <a:cubicBezTo>
                    <a:pt x="11747" y="696659"/>
                    <a:pt x="95250" y="504127"/>
                    <a:pt x="241300" y="348171"/>
                  </a:cubicBezTo>
                  <a:cubicBezTo>
                    <a:pt x="439166" y="136970"/>
                    <a:pt x="674180" y="19812"/>
                    <a:pt x="939800" y="0"/>
                  </a:cubicBezTo>
                  <a:lnTo>
                    <a:pt x="939800" y="905320"/>
                  </a:ln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9055701" y="6354953"/>
              <a:ext cx="772367" cy="500315"/>
            </a:xfrm>
            <a:custGeom>
              <a:avLst/>
              <a:gdLst/>
              <a:ahLst/>
              <a:cxnLst/>
              <a:rect l="l" t="t" r="r" b="b"/>
              <a:pathLst>
                <a:path w="772367" h="500315" extrusionOk="0">
                  <a:moveTo>
                    <a:pt x="6574" y="499872"/>
                  </a:moveTo>
                  <a:cubicBezTo>
                    <a:pt x="-13175" y="350012"/>
                    <a:pt x="12162" y="214693"/>
                    <a:pt x="74645" y="137922"/>
                  </a:cubicBezTo>
                  <a:cubicBezTo>
                    <a:pt x="146654" y="49022"/>
                    <a:pt x="247683" y="0"/>
                    <a:pt x="359189" y="0"/>
                  </a:cubicBezTo>
                  <a:cubicBezTo>
                    <a:pt x="444787" y="0"/>
                    <a:pt x="533052" y="28511"/>
                    <a:pt x="614459" y="82550"/>
                  </a:cubicBezTo>
                  <a:cubicBezTo>
                    <a:pt x="750730" y="173736"/>
                    <a:pt x="807054" y="346328"/>
                    <a:pt x="750667" y="5003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175" y="3175"/>
              <a:ext cx="2097785" cy="2906966"/>
            </a:xfrm>
            <a:custGeom>
              <a:avLst/>
              <a:gdLst/>
              <a:ahLst/>
              <a:cxnLst/>
              <a:rect l="l" t="t" r="r" b="b"/>
              <a:pathLst>
                <a:path w="2097785" h="2906966" extrusionOk="0">
                  <a:moveTo>
                    <a:pt x="1249871" y="2906967"/>
                  </a:moveTo>
                  <a:cubicBezTo>
                    <a:pt x="1263079" y="2891028"/>
                    <a:pt x="1275271" y="2876233"/>
                    <a:pt x="1286701" y="2862072"/>
                  </a:cubicBezTo>
                  <a:cubicBezTo>
                    <a:pt x="1503966" y="2593740"/>
                    <a:pt x="1462602" y="2200097"/>
                    <a:pt x="1194308" y="1982788"/>
                  </a:cubicBezTo>
                  <a:cubicBezTo>
                    <a:pt x="1075055" y="1885950"/>
                    <a:pt x="936371" y="1835150"/>
                    <a:pt x="793369" y="1835150"/>
                  </a:cubicBezTo>
                  <a:cubicBezTo>
                    <a:pt x="610235" y="1835150"/>
                    <a:pt x="440373" y="1920431"/>
                    <a:pt x="315024" y="2075180"/>
                  </a:cubicBezTo>
                  <a:lnTo>
                    <a:pt x="0" y="2464245"/>
                  </a:lnTo>
                  <a:lnTo>
                    <a:pt x="0" y="0"/>
                  </a:lnTo>
                  <a:lnTo>
                    <a:pt x="349250" y="0"/>
                  </a:lnTo>
                  <a:cubicBezTo>
                    <a:pt x="237300" y="313690"/>
                    <a:pt x="313690" y="598234"/>
                    <a:pt x="565150" y="801624"/>
                  </a:cubicBezTo>
                  <a:cubicBezTo>
                    <a:pt x="700024" y="910844"/>
                    <a:pt x="858838" y="968566"/>
                    <a:pt x="1024573" y="968566"/>
                  </a:cubicBezTo>
                  <a:cubicBezTo>
                    <a:pt x="1241235" y="968566"/>
                    <a:pt x="1446467" y="868553"/>
                    <a:pt x="1587627" y="694182"/>
                  </a:cubicBezTo>
                  <a:cubicBezTo>
                    <a:pt x="1677543" y="583121"/>
                    <a:pt x="1734566" y="439039"/>
                    <a:pt x="1748536" y="287782"/>
                  </a:cubicBezTo>
                  <a:cubicBezTo>
                    <a:pt x="1914493" y="471199"/>
                    <a:pt x="2034235" y="691604"/>
                    <a:pt x="2097786" y="930656"/>
                  </a:cubicBezTo>
                  <a:cubicBezTo>
                    <a:pt x="2052403" y="920058"/>
                    <a:pt x="2005965" y="914629"/>
                    <a:pt x="1959356" y="914463"/>
                  </a:cubicBezTo>
                  <a:cubicBezTo>
                    <a:pt x="1804353" y="914463"/>
                    <a:pt x="1662303" y="978535"/>
                    <a:pt x="1548702" y="1099884"/>
                  </a:cubicBezTo>
                  <a:cubicBezTo>
                    <a:pt x="1460957" y="1191374"/>
                    <a:pt x="1414513" y="1314812"/>
                    <a:pt x="1420178" y="1441450"/>
                  </a:cubicBezTo>
                  <a:cubicBezTo>
                    <a:pt x="1426147" y="1596390"/>
                    <a:pt x="1502728" y="1752156"/>
                    <a:pt x="1629728" y="1868742"/>
                  </a:cubicBezTo>
                  <a:cubicBezTo>
                    <a:pt x="1722564" y="1953768"/>
                    <a:pt x="1835531" y="1998663"/>
                    <a:pt x="1956308" y="1998663"/>
                  </a:cubicBezTo>
                  <a:cubicBezTo>
                    <a:pt x="1980578" y="1998644"/>
                    <a:pt x="2004816" y="1996866"/>
                    <a:pt x="2028825" y="1993329"/>
                  </a:cubicBezTo>
                  <a:cubicBezTo>
                    <a:pt x="1944961" y="2200561"/>
                    <a:pt x="1822552" y="2390007"/>
                    <a:pt x="1668082" y="2551621"/>
                  </a:cubicBezTo>
                  <a:cubicBezTo>
                    <a:pt x="1542136" y="2685047"/>
                    <a:pt x="1401883" y="2804217"/>
                    <a:pt x="1249871" y="2906967"/>
                  </a:cubicBezTo>
                  <a:close/>
                  <a:moveTo>
                    <a:pt x="314198" y="767080"/>
                  </a:moveTo>
                  <a:cubicBezTo>
                    <a:pt x="268288" y="767080"/>
                    <a:pt x="231648" y="786892"/>
                    <a:pt x="208725" y="824230"/>
                  </a:cubicBezTo>
                  <a:cubicBezTo>
                    <a:pt x="156909" y="908050"/>
                    <a:pt x="165100" y="986790"/>
                    <a:pt x="231648" y="1040511"/>
                  </a:cubicBezTo>
                  <a:cubicBezTo>
                    <a:pt x="295784" y="1094200"/>
                    <a:pt x="391300" y="1085736"/>
                    <a:pt x="444990" y="1021594"/>
                  </a:cubicBezTo>
                  <a:cubicBezTo>
                    <a:pt x="446077" y="1020299"/>
                    <a:pt x="447141" y="1018985"/>
                    <a:pt x="448183" y="1017651"/>
                  </a:cubicBezTo>
                  <a:cubicBezTo>
                    <a:pt x="476910" y="981062"/>
                    <a:pt x="488730" y="933990"/>
                    <a:pt x="480695" y="888175"/>
                  </a:cubicBezTo>
                  <a:cubicBezTo>
                    <a:pt x="474345" y="849630"/>
                    <a:pt x="454279" y="818325"/>
                    <a:pt x="425132" y="800862"/>
                  </a:cubicBezTo>
                  <a:cubicBezTo>
                    <a:pt x="391812" y="779945"/>
                    <a:pt x="353520" y="768287"/>
                    <a:pt x="314198" y="76708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08614" y="3175"/>
              <a:ext cx="1439922" cy="962215"/>
            </a:xfrm>
            <a:custGeom>
              <a:avLst/>
              <a:gdLst/>
              <a:ahLst/>
              <a:cxnLst/>
              <a:rect l="l" t="t" r="r" b="b"/>
              <a:pathLst>
                <a:path w="1439922" h="962215" extrusionOk="0">
                  <a:moveTo>
                    <a:pt x="718816" y="962216"/>
                  </a:moveTo>
                  <a:cubicBezTo>
                    <a:pt x="554541" y="962216"/>
                    <a:pt x="397061" y="905066"/>
                    <a:pt x="263394" y="796671"/>
                  </a:cubicBezTo>
                  <a:cubicBezTo>
                    <a:pt x="13902" y="594678"/>
                    <a:pt x="-61536" y="311785"/>
                    <a:pt x="50732" y="0"/>
                  </a:cubicBezTo>
                  <a:lnTo>
                    <a:pt x="1409061" y="0"/>
                  </a:lnTo>
                  <a:cubicBezTo>
                    <a:pt x="1479228" y="233617"/>
                    <a:pt x="1427476" y="504254"/>
                    <a:pt x="1276917" y="690182"/>
                  </a:cubicBezTo>
                  <a:cubicBezTo>
                    <a:pt x="1137217" y="863029"/>
                    <a:pt x="933446" y="962216"/>
                    <a:pt x="718752" y="9622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2031045" y="3175"/>
              <a:ext cx="367163" cy="325183"/>
            </a:xfrm>
            <a:custGeom>
              <a:avLst/>
              <a:gdLst/>
              <a:ahLst/>
              <a:cxnLst/>
              <a:rect l="l" t="t" r="r" b="b"/>
              <a:pathLst>
                <a:path w="367163" h="325183" extrusionOk="0">
                  <a:moveTo>
                    <a:pt x="180469" y="325057"/>
                  </a:moveTo>
                  <a:cubicBezTo>
                    <a:pt x="112556" y="325175"/>
                    <a:pt x="50599" y="286307"/>
                    <a:pt x="21148" y="225108"/>
                  </a:cubicBezTo>
                  <a:cubicBezTo>
                    <a:pt x="-20190" y="143701"/>
                    <a:pt x="-506" y="63818"/>
                    <a:pt x="76520" y="0"/>
                  </a:cubicBezTo>
                  <a:lnTo>
                    <a:pt x="287213" y="0"/>
                  </a:lnTo>
                  <a:cubicBezTo>
                    <a:pt x="309146" y="17682"/>
                    <a:pt x="328393" y="38451"/>
                    <a:pt x="344363" y="61659"/>
                  </a:cubicBezTo>
                  <a:cubicBezTo>
                    <a:pt x="366778" y="94298"/>
                    <a:pt x="372938" y="136716"/>
                    <a:pt x="361635" y="181039"/>
                  </a:cubicBezTo>
                  <a:cubicBezTo>
                    <a:pt x="348300" y="234221"/>
                    <a:pt x="312975" y="279221"/>
                    <a:pt x="264480" y="304800"/>
                  </a:cubicBezTo>
                  <a:cubicBezTo>
                    <a:pt x="238451" y="318067"/>
                    <a:pt x="209679" y="325048"/>
                    <a:pt x="180469" y="325184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2373089" y="276225"/>
              <a:ext cx="163494" cy="164147"/>
            </a:xfrm>
            <a:custGeom>
              <a:avLst/>
              <a:gdLst/>
              <a:ahLst/>
              <a:cxnLst/>
              <a:rect l="l" t="t" r="r" b="b"/>
              <a:pathLst>
                <a:path w="163494" h="164147" extrusionOk="0">
                  <a:moveTo>
                    <a:pt x="80169" y="164147"/>
                  </a:moveTo>
                  <a:cubicBezTo>
                    <a:pt x="49963" y="164203"/>
                    <a:pt x="22404" y="146917"/>
                    <a:pt x="9303" y="119697"/>
                  </a:cubicBezTo>
                  <a:cubicBezTo>
                    <a:pt x="-10890" y="79883"/>
                    <a:pt x="2128" y="40322"/>
                    <a:pt x="45054" y="11240"/>
                  </a:cubicBezTo>
                  <a:cubicBezTo>
                    <a:pt x="54966" y="4114"/>
                    <a:pt x="66822" y="192"/>
                    <a:pt x="79026" y="0"/>
                  </a:cubicBezTo>
                  <a:cubicBezTo>
                    <a:pt x="110015" y="0"/>
                    <a:pt x="137700" y="24194"/>
                    <a:pt x="153258" y="46863"/>
                  </a:cubicBezTo>
                  <a:cubicBezTo>
                    <a:pt x="163367" y="62524"/>
                    <a:pt x="166155" y="81815"/>
                    <a:pt x="160878" y="99695"/>
                  </a:cubicBezTo>
                  <a:cubicBezTo>
                    <a:pt x="154896" y="123371"/>
                    <a:pt x="139161" y="143401"/>
                    <a:pt x="117571" y="154813"/>
                  </a:cubicBezTo>
                  <a:cubicBezTo>
                    <a:pt x="106001" y="160769"/>
                    <a:pt x="93181" y="163883"/>
                    <a:pt x="80169" y="16389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2355649" y="1988883"/>
              <a:ext cx="183140" cy="176276"/>
            </a:xfrm>
            <a:custGeom>
              <a:avLst/>
              <a:gdLst/>
              <a:ahLst/>
              <a:cxnLst/>
              <a:rect l="l" t="t" r="r" b="b"/>
              <a:pathLst>
                <a:path w="183140" h="176276" extrusionOk="0">
                  <a:moveTo>
                    <a:pt x="87196" y="176276"/>
                  </a:moveTo>
                  <a:cubicBezTo>
                    <a:pt x="67555" y="176219"/>
                    <a:pt x="48677" y="168707"/>
                    <a:pt x="34364" y="155258"/>
                  </a:cubicBezTo>
                  <a:cubicBezTo>
                    <a:pt x="14120" y="137446"/>
                    <a:pt x="1782" y="112319"/>
                    <a:pt x="74" y="85408"/>
                  </a:cubicBezTo>
                  <a:cubicBezTo>
                    <a:pt x="-834" y="64980"/>
                    <a:pt x="6640" y="45066"/>
                    <a:pt x="20775" y="30290"/>
                  </a:cubicBezTo>
                  <a:cubicBezTo>
                    <a:pt x="37761" y="11176"/>
                    <a:pt x="62069" y="165"/>
                    <a:pt x="87640" y="0"/>
                  </a:cubicBezTo>
                  <a:cubicBezTo>
                    <a:pt x="108392" y="514"/>
                    <a:pt x="128636" y="6522"/>
                    <a:pt x="146315" y="17399"/>
                  </a:cubicBezTo>
                  <a:cubicBezTo>
                    <a:pt x="166063" y="29153"/>
                    <a:pt x="179347" y="49295"/>
                    <a:pt x="182383" y="72073"/>
                  </a:cubicBezTo>
                  <a:cubicBezTo>
                    <a:pt x="185837" y="97650"/>
                    <a:pt x="177366" y="123400"/>
                    <a:pt x="159396" y="141923"/>
                  </a:cubicBezTo>
                  <a:cubicBezTo>
                    <a:pt x="138377" y="164021"/>
                    <a:pt x="112723" y="176213"/>
                    <a:pt x="87196" y="17621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2515771" y="1840229"/>
              <a:ext cx="88404" cy="84899"/>
            </a:xfrm>
            <a:custGeom>
              <a:avLst/>
              <a:gdLst/>
              <a:ahLst/>
              <a:cxnLst/>
              <a:rect l="l" t="t" r="r" b="b"/>
              <a:pathLst>
                <a:path w="88404" h="84899" extrusionOk="0">
                  <a:moveTo>
                    <a:pt x="42072" y="84900"/>
                  </a:moveTo>
                  <a:cubicBezTo>
                    <a:pt x="32629" y="84893"/>
                    <a:pt x="23543" y="81280"/>
                    <a:pt x="16672" y="74803"/>
                  </a:cubicBezTo>
                  <a:cubicBezTo>
                    <a:pt x="6867" y="66192"/>
                    <a:pt x="886" y="54045"/>
                    <a:pt x="35" y="41021"/>
                  </a:cubicBezTo>
                  <a:cubicBezTo>
                    <a:pt x="-397" y="31236"/>
                    <a:pt x="3185" y="21698"/>
                    <a:pt x="9941" y="14605"/>
                  </a:cubicBezTo>
                  <a:cubicBezTo>
                    <a:pt x="18152" y="5404"/>
                    <a:pt x="29867" y="95"/>
                    <a:pt x="42199" y="0"/>
                  </a:cubicBezTo>
                  <a:cubicBezTo>
                    <a:pt x="52302" y="241"/>
                    <a:pt x="62163" y="3156"/>
                    <a:pt x="70774" y="8446"/>
                  </a:cubicBezTo>
                  <a:cubicBezTo>
                    <a:pt x="80236" y="14091"/>
                    <a:pt x="86598" y="23749"/>
                    <a:pt x="88046" y="34671"/>
                  </a:cubicBezTo>
                  <a:cubicBezTo>
                    <a:pt x="89697" y="46977"/>
                    <a:pt x="85595" y="59366"/>
                    <a:pt x="76933" y="68263"/>
                  </a:cubicBezTo>
                  <a:cubicBezTo>
                    <a:pt x="68082" y="78378"/>
                    <a:pt x="55445" y="84398"/>
                    <a:pt x="42008" y="8490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175" y="5854001"/>
              <a:ext cx="1031722" cy="1000823"/>
            </a:xfrm>
            <a:custGeom>
              <a:avLst/>
              <a:gdLst/>
              <a:ahLst/>
              <a:cxnLst/>
              <a:rect l="l" t="t" r="r" b="b"/>
              <a:pathLst>
                <a:path w="1031722" h="1000823" extrusionOk="0">
                  <a:moveTo>
                    <a:pt x="0" y="1000823"/>
                  </a:moveTo>
                  <a:lnTo>
                    <a:pt x="0" y="0"/>
                  </a:lnTo>
                  <a:cubicBezTo>
                    <a:pt x="24258" y="31121"/>
                    <a:pt x="51950" y="59410"/>
                    <a:pt x="82550" y="84328"/>
                  </a:cubicBezTo>
                  <a:cubicBezTo>
                    <a:pt x="176594" y="160464"/>
                    <a:pt x="295720" y="200723"/>
                    <a:pt x="426974" y="200723"/>
                  </a:cubicBezTo>
                  <a:cubicBezTo>
                    <a:pt x="563563" y="200723"/>
                    <a:pt x="703136" y="156273"/>
                    <a:pt x="820293" y="74676"/>
                  </a:cubicBezTo>
                  <a:cubicBezTo>
                    <a:pt x="930802" y="199453"/>
                    <a:pt x="1001674" y="354298"/>
                    <a:pt x="1023874" y="519494"/>
                  </a:cubicBezTo>
                  <a:cubicBezTo>
                    <a:pt x="1046556" y="684022"/>
                    <a:pt x="1019810" y="851535"/>
                    <a:pt x="947039" y="100082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175" y="4901438"/>
              <a:ext cx="1062141" cy="1146936"/>
            </a:xfrm>
            <a:custGeom>
              <a:avLst/>
              <a:gdLst/>
              <a:ahLst/>
              <a:cxnLst/>
              <a:rect l="l" t="t" r="r" b="b"/>
              <a:pathLst>
                <a:path w="1062141" h="1146936" extrusionOk="0">
                  <a:moveTo>
                    <a:pt x="427101" y="1146937"/>
                  </a:moveTo>
                  <a:cubicBezTo>
                    <a:pt x="297180" y="1146937"/>
                    <a:pt x="179451" y="1107186"/>
                    <a:pt x="86551" y="1031939"/>
                  </a:cubicBezTo>
                  <a:cubicBezTo>
                    <a:pt x="54211" y="1005580"/>
                    <a:pt x="25153" y="975436"/>
                    <a:pt x="0" y="942150"/>
                  </a:cubicBezTo>
                  <a:lnTo>
                    <a:pt x="0" y="209550"/>
                  </a:lnTo>
                  <a:cubicBezTo>
                    <a:pt x="110046" y="74104"/>
                    <a:pt x="263970" y="0"/>
                    <a:pt x="433642" y="0"/>
                  </a:cubicBezTo>
                  <a:cubicBezTo>
                    <a:pt x="563817" y="0"/>
                    <a:pt x="697929" y="43243"/>
                    <a:pt x="821563" y="125095"/>
                  </a:cubicBezTo>
                  <a:cubicBezTo>
                    <a:pt x="957142" y="214681"/>
                    <a:pt x="1044715" y="360978"/>
                    <a:pt x="1059625" y="522796"/>
                  </a:cubicBezTo>
                  <a:cubicBezTo>
                    <a:pt x="1074928" y="683070"/>
                    <a:pt x="1019937" y="837438"/>
                    <a:pt x="908685" y="946340"/>
                  </a:cubicBezTo>
                  <a:cubicBezTo>
                    <a:pt x="778320" y="1073721"/>
                    <a:pt x="602806" y="1146937"/>
                    <a:pt x="427101" y="1146937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232346" y="3622484"/>
              <a:ext cx="704594" cy="666750"/>
            </a:xfrm>
            <a:custGeom>
              <a:avLst/>
              <a:gdLst/>
              <a:ahLst/>
              <a:cxnLst/>
              <a:rect l="l" t="t" r="r" b="b"/>
              <a:pathLst>
                <a:path w="704594" h="666750" extrusionOk="0">
                  <a:moveTo>
                    <a:pt x="335471" y="666560"/>
                  </a:moveTo>
                  <a:cubicBezTo>
                    <a:pt x="259559" y="666414"/>
                    <a:pt x="186555" y="637350"/>
                    <a:pt x="131318" y="585280"/>
                  </a:cubicBezTo>
                  <a:cubicBezTo>
                    <a:pt x="53276" y="513779"/>
                    <a:pt x="5778" y="418529"/>
                    <a:pt x="0" y="323533"/>
                  </a:cubicBezTo>
                  <a:cubicBezTo>
                    <a:pt x="161544" y="295339"/>
                    <a:pt x="299148" y="207455"/>
                    <a:pt x="377889" y="82233"/>
                  </a:cubicBezTo>
                  <a:cubicBezTo>
                    <a:pt x="394272" y="56134"/>
                    <a:pt x="412559" y="28448"/>
                    <a:pt x="432308" y="0"/>
                  </a:cubicBezTo>
                  <a:cubicBezTo>
                    <a:pt x="477850" y="11843"/>
                    <a:pt x="521487" y="30080"/>
                    <a:pt x="561912" y="54166"/>
                  </a:cubicBezTo>
                  <a:cubicBezTo>
                    <a:pt x="638486" y="99511"/>
                    <a:pt x="689991" y="177514"/>
                    <a:pt x="701612" y="265748"/>
                  </a:cubicBezTo>
                  <a:cubicBezTo>
                    <a:pt x="715086" y="364389"/>
                    <a:pt x="682447" y="463747"/>
                    <a:pt x="613093" y="535178"/>
                  </a:cubicBezTo>
                  <a:cubicBezTo>
                    <a:pt x="532511" y="620014"/>
                    <a:pt x="433959" y="666750"/>
                    <a:pt x="335598" y="66675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429225" y="923925"/>
              <a:ext cx="1113147" cy="1071752"/>
            </a:xfrm>
            <a:custGeom>
              <a:avLst/>
              <a:gdLst/>
              <a:ahLst/>
              <a:cxnLst/>
              <a:rect l="l" t="t" r="r" b="b"/>
              <a:pathLst>
                <a:path w="1113147" h="1071752" extrusionOk="0">
                  <a:moveTo>
                    <a:pt x="530448" y="1071689"/>
                  </a:moveTo>
                  <a:cubicBezTo>
                    <a:pt x="411195" y="1071689"/>
                    <a:pt x="299752" y="1027239"/>
                    <a:pt x="208122" y="943356"/>
                  </a:cubicBezTo>
                  <a:cubicBezTo>
                    <a:pt x="82011" y="827913"/>
                    <a:pt x="6382" y="673799"/>
                    <a:pt x="477" y="520573"/>
                  </a:cubicBezTo>
                  <a:cubicBezTo>
                    <a:pt x="-5226" y="395675"/>
                    <a:pt x="40437" y="273882"/>
                    <a:pt x="126842" y="183515"/>
                  </a:cubicBezTo>
                  <a:cubicBezTo>
                    <a:pt x="239300" y="63437"/>
                    <a:pt x="379762" y="0"/>
                    <a:pt x="533242" y="0"/>
                  </a:cubicBezTo>
                  <a:cubicBezTo>
                    <a:pt x="648367" y="0"/>
                    <a:pt x="770922" y="36259"/>
                    <a:pt x="887762" y="104838"/>
                  </a:cubicBezTo>
                  <a:cubicBezTo>
                    <a:pt x="1007841" y="175324"/>
                    <a:pt x="1088232" y="297116"/>
                    <a:pt x="1108234" y="438849"/>
                  </a:cubicBezTo>
                  <a:cubicBezTo>
                    <a:pt x="1129951" y="592836"/>
                    <a:pt x="1079024" y="747903"/>
                    <a:pt x="968534" y="864298"/>
                  </a:cubicBezTo>
                  <a:cubicBezTo>
                    <a:pt x="841534" y="998093"/>
                    <a:pt x="686023" y="1071753"/>
                    <a:pt x="530765" y="107175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175" y="1844675"/>
              <a:ext cx="1419722" cy="2104390"/>
            </a:xfrm>
            <a:custGeom>
              <a:avLst/>
              <a:gdLst/>
              <a:ahLst/>
              <a:cxnLst/>
              <a:rect l="l" t="t" r="r" b="b"/>
              <a:pathLst>
                <a:path w="1419722" h="2104390" extrusionOk="0">
                  <a:moveTo>
                    <a:pt x="121285" y="2104390"/>
                  </a:moveTo>
                  <a:cubicBezTo>
                    <a:pt x="80546" y="2104428"/>
                    <a:pt x="39908" y="2100320"/>
                    <a:pt x="0" y="2092134"/>
                  </a:cubicBezTo>
                  <a:lnTo>
                    <a:pt x="0" y="632841"/>
                  </a:lnTo>
                  <a:lnTo>
                    <a:pt x="319977" y="237680"/>
                  </a:lnTo>
                  <a:cubicBezTo>
                    <a:pt x="444119" y="84392"/>
                    <a:pt x="612077" y="0"/>
                    <a:pt x="793369" y="0"/>
                  </a:cubicBezTo>
                  <a:cubicBezTo>
                    <a:pt x="934911" y="0"/>
                    <a:pt x="1072198" y="50800"/>
                    <a:pt x="1190308" y="146050"/>
                  </a:cubicBezTo>
                  <a:cubicBezTo>
                    <a:pt x="1455909" y="361118"/>
                    <a:pt x="1496879" y="750773"/>
                    <a:pt x="1281811" y="1016381"/>
                  </a:cubicBezTo>
                  <a:cubicBezTo>
                    <a:pt x="1210882" y="1103884"/>
                    <a:pt x="1134174" y="1191959"/>
                    <a:pt x="1053211" y="1285113"/>
                  </a:cubicBezTo>
                  <a:cubicBezTo>
                    <a:pt x="890334" y="1471994"/>
                    <a:pt x="721868" y="1665288"/>
                    <a:pt x="601917" y="1856296"/>
                  </a:cubicBezTo>
                  <a:cubicBezTo>
                    <a:pt x="505905" y="2009203"/>
                    <a:pt x="321818" y="2103946"/>
                    <a:pt x="121603" y="210394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178940" y="5810426"/>
              <a:ext cx="273352" cy="260490"/>
            </a:xfrm>
            <a:custGeom>
              <a:avLst/>
              <a:gdLst/>
              <a:ahLst/>
              <a:cxnLst/>
              <a:rect l="l" t="t" r="r" b="b"/>
              <a:pathLst>
                <a:path w="273352" h="260490" extrusionOk="0">
                  <a:moveTo>
                    <a:pt x="145733" y="260491"/>
                  </a:moveTo>
                  <a:cubicBezTo>
                    <a:pt x="113278" y="259868"/>
                    <a:pt x="81496" y="251137"/>
                    <a:pt x="53277" y="235091"/>
                  </a:cubicBezTo>
                  <a:cubicBezTo>
                    <a:pt x="24702" y="219406"/>
                    <a:pt x="5080" y="186323"/>
                    <a:pt x="826" y="146571"/>
                  </a:cubicBezTo>
                  <a:cubicBezTo>
                    <a:pt x="-3429" y="106820"/>
                    <a:pt x="8954" y="67451"/>
                    <a:pt x="33401" y="46242"/>
                  </a:cubicBezTo>
                  <a:cubicBezTo>
                    <a:pt x="66739" y="17286"/>
                    <a:pt x="109601" y="14"/>
                    <a:pt x="148527" y="14"/>
                  </a:cubicBezTo>
                  <a:cubicBezTo>
                    <a:pt x="175749" y="-406"/>
                    <a:pt x="202248" y="8770"/>
                    <a:pt x="223393" y="25921"/>
                  </a:cubicBezTo>
                  <a:cubicBezTo>
                    <a:pt x="281229" y="72791"/>
                    <a:pt x="290151" y="157659"/>
                    <a:pt x="243332" y="215532"/>
                  </a:cubicBezTo>
                  <a:cubicBezTo>
                    <a:pt x="219577" y="244889"/>
                    <a:pt x="183484" y="261494"/>
                    <a:pt x="145733" y="26042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1287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375233" y="2481167"/>
            <a:ext cx="3728000" cy="4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»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5327696" y="2481167"/>
            <a:ext cx="3728000" cy="4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»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662741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9055511" y="4242100"/>
            <a:ext cx="3136191" cy="3045851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7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7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7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7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7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8428000" cy="9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1375233" y="2440567"/>
            <a:ext cx="2716800" cy="4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»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body" idx="2"/>
          </p:nvPr>
        </p:nvSpPr>
        <p:spPr>
          <a:xfrm>
            <a:off x="4231033" y="2440567"/>
            <a:ext cx="2716800" cy="4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»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3"/>
          </p:nvPr>
        </p:nvSpPr>
        <p:spPr>
          <a:xfrm>
            <a:off x="7086833" y="2440567"/>
            <a:ext cx="2716800" cy="4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»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60261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8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8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8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608364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22" name="Google Shape;122;p9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7" name="Google Shape;127;p9"/>
          <p:cNvSpPr txBox="1">
            <a:spLocks noGrp="1"/>
          </p:cNvSpPr>
          <p:nvPr>
            <p:ph type="body" idx="1"/>
          </p:nvPr>
        </p:nvSpPr>
        <p:spPr>
          <a:xfrm>
            <a:off x="1463700" y="5367067"/>
            <a:ext cx="9264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grpSp>
        <p:nvGrpSpPr>
          <p:cNvPr id="128" name="Google Shape;128;p9"/>
          <p:cNvGrpSpPr/>
          <p:nvPr/>
        </p:nvGrpSpPr>
        <p:grpSpPr>
          <a:xfrm>
            <a:off x="9055511" y="4242100"/>
            <a:ext cx="3136191" cy="3045851"/>
            <a:chOff x="6172200" y="2656118"/>
            <a:chExt cx="2971754" cy="2886151"/>
          </a:xfrm>
        </p:grpSpPr>
        <p:sp>
          <p:nvSpPr>
            <p:cNvPr id="129" name="Google Shape;129;p9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9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227102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462941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t Shapes">
  <p:cSld name="Transparent Shapes">
    <p:bg>
      <p:bgPr>
        <a:solidFill>
          <a:srgbClr val="3796B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1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1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1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1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1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09715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0933" y="1"/>
            <a:ext cx="5037667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9565" y="914401"/>
            <a:ext cx="9262836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85" y="4402667"/>
            <a:ext cx="7683417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67698" y="6117337"/>
            <a:ext cx="1143297" cy="365125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31644" y="6117337"/>
            <a:ext cx="481258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760" y="6117337"/>
            <a:ext cx="54864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70933" y="3771900"/>
            <a:ext cx="48260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747185" y="3867150"/>
            <a:ext cx="82551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208137750"/>
      </p:ext>
    </p:extLst>
  </p:cSld>
  <p:clrMapOvr>
    <a:masterClrMapping/>
  </p:clrMapOvr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85265"/>
      </p:ext>
    </p:extLst>
  </p:cSld>
  <p:clrMapOvr>
    <a:masterClrMapping/>
  </p:clrMapOvr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328" y="2666999"/>
            <a:ext cx="8933073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9331" y="5027070"/>
            <a:ext cx="8933069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1090" y="6116071"/>
            <a:ext cx="551311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30291"/>
      </p:ext>
    </p:extLst>
  </p:cSld>
  <p:clrMapOvr>
    <a:masterClrMapping/>
  </p:clrMapOvr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685802"/>
            <a:ext cx="10272889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9511" y="2667000"/>
            <a:ext cx="4986528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5872" y="2667000"/>
            <a:ext cx="4986528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5994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852" y="-4967"/>
            <a:ext cx="12209687" cy="6867949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40400" y="3452100"/>
            <a:ext cx="8627200" cy="22740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459779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642" y="2658533"/>
            <a:ext cx="46083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697" y="3335337"/>
            <a:ext cx="4896331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2280" y="2667000"/>
            <a:ext cx="462374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688" y="3335337"/>
            <a:ext cx="4896331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0185"/>
      </p:ext>
    </p:extLst>
  </p:cSld>
  <p:clrMapOvr>
    <a:masterClrMapping/>
  </p:clrMapOvr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95320"/>
      </p:ext>
    </p:extLst>
  </p:cSld>
  <p:clrMapOvr>
    <a:masterClrMapping/>
  </p:clrMapOvr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7186"/>
      </p:ext>
    </p:extLst>
  </p:cSld>
  <p:clrMapOvr>
    <a:masterClrMapping/>
  </p:clrMapOvr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99" y="1600200"/>
            <a:ext cx="355004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3404" y="685801"/>
            <a:ext cx="6242616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99" y="2971800"/>
            <a:ext cx="35500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4815"/>
      </p:ext>
    </p:extLst>
  </p:cSld>
  <p:clrMapOvr>
    <a:masterClrMapping/>
  </p:clrMapOvr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110" y="1752599"/>
            <a:ext cx="5427572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6661" y="914400"/>
            <a:ext cx="3281828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110" y="3124199"/>
            <a:ext cx="5427572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77456"/>
      </p:ext>
    </p:extLst>
  </p:cSld>
  <p:clrMapOvr>
    <a:masterClrMapping/>
  </p:clrMapOvr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98" y="4732865"/>
            <a:ext cx="1002132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634" y="932112"/>
            <a:ext cx="8228087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98" y="5299603"/>
            <a:ext cx="1002132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41919"/>
      </p:ext>
    </p:extLst>
  </p:cSld>
  <p:clrMapOvr>
    <a:masterClrMapping/>
  </p:clrMapOvr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0" y="685800"/>
            <a:ext cx="1002132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343400"/>
            <a:ext cx="1002132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42501"/>
      </p:ext>
    </p:extLst>
  </p:cSld>
  <p:clrMapOvr>
    <a:masterClrMapping/>
  </p:clrMapOvr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2562" y="863023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6263" y="2819399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322" y="685801"/>
            <a:ext cx="9298820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30980" y="3428999"/>
            <a:ext cx="8841504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8" y="4343400"/>
            <a:ext cx="1002132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32403"/>
      </p:ext>
    </p:extLst>
  </p:cSld>
  <p:clrMapOvr>
    <a:masterClrMapping/>
  </p:clrMapOvr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1" y="3308581"/>
            <a:ext cx="1002131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777381"/>
            <a:ext cx="1002132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1732"/>
      </p:ext>
    </p:extLst>
  </p:cSld>
  <p:clrMapOvr>
    <a:masterClrMapping/>
  </p:clrMapOvr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2562" y="863023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6263" y="2819399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322" y="685801"/>
            <a:ext cx="9298820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700" y="3886200"/>
            <a:ext cx="1002132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775200"/>
            <a:ext cx="1002132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94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140400" y="3635133"/>
            <a:ext cx="7958800" cy="15464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140400" y="5310735"/>
            <a:ext cx="7958800" cy="5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933">
                <a:solidFill>
                  <a:schemeClr val="lt2"/>
                </a:solidFill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7" y="-5"/>
            <a:ext cx="5176144" cy="2988452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254653"/>
      </p:ext>
    </p:extLst>
  </p:cSld>
  <p:clrMapOvr>
    <a:masterClrMapping/>
  </p:clrMapOvr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1" y="685802"/>
            <a:ext cx="1002132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699" y="3505200"/>
            <a:ext cx="1002132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343400"/>
            <a:ext cx="1002132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312"/>
      </p:ext>
    </p:extLst>
  </p:cSld>
  <p:clrMapOvr>
    <a:masterClrMapping/>
  </p:clrMapOvr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19689"/>
      </p:ext>
    </p:extLst>
  </p:cSld>
  <p:clrMapOvr>
    <a:masterClrMapping/>
  </p:clrMapOvr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5191" y="685800"/>
            <a:ext cx="1770831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699" y="685800"/>
            <a:ext cx="8021831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52638"/>
      </p:ext>
    </p:extLst>
  </p:cSld>
  <p:clrMapOvr>
    <a:masterClrMapping/>
  </p:clrMapOvr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087064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288" y="-8468"/>
            <a:ext cx="12228421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461" y="2404534"/>
            <a:ext cx="776895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461" y="4050835"/>
            <a:ext cx="776895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645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8578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8" y="2700869"/>
            <a:ext cx="8463620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952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9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160589"/>
            <a:ext cx="411747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8939" y="2160590"/>
            <a:ext cx="411748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703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9" y="2160983"/>
            <a:ext cx="41208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799" y="2737247"/>
            <a:ext cx="4120896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5520" y="2160983"/>
            <a:ext cx="41208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5520" y="2737247"/>
            <a:ext cx="4120896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0604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609600"/>
            <a:ext cx="8463619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23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8852" y="-4967"/>
            <a:ext cx="12209687" cy="6867949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070333" y="1208468"/>
            <a:ext cx="8051200" cy="10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9265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⦿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marL="1219170" lvl="1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⌾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marL="1828754" lvl="2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•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marL="2438339" lvl="3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marL="3047924" lvl="4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marL="3657509" lvl="5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marL="4267093" lvl="6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marL="4876678" lvl="7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marL="5486263" lvl="8" indent="-592652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Google Shape;29;p4"/>
          <p:cNvSpPr/>
          <p:nvPr/>
        </p:nvSpPr>
        <p:spPr>
          <a:xfrm>
            <a:off x="1015999" y="1016000"/>
            <a:ext cx="799200" cy="629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400"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03258450"/>
      </p:ext>
    </p:extLst>
  </p:cSld>
  <p:clrMapOvr>
    <a:masterClrMapping/>
  </p:clrMapOvr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8434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1498604"/>
            <a:ext cx="3720243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01" y="514926"/>
            <a:ext cx="4514716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99" y="2777069"/>
            <a:ext cx="3720243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7389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4800600"/>
            <a:ext cx="846361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799" y="609600"/>
            <a:ext cx="846361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99" y="5367338"/>
            <a:ext cx="8463619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0311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9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4470400"/>
            <a:ext cx="846361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447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180" y="609600"/>
            <a:ext cx="809624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68099" y="3632200"/>
            <a:ext cx="722640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470400"/>
            <a:ext cx="8463620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3615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96933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618633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8" y="1931988"/>
            <a:ext cx="8463620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4787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180" y="609600"/>
            <a:ext cx="809624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6" y="4013200"/>
            <a:ext cx="8463621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3615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96933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91303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131" y="609600"/>
            <a:ext cx="8455287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6" y="4013200"/>
            <a:ext cx="8463621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1028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9749" y="609601"/>
            <a:ext cx="130508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799" y="609601"/>
            <a:ext cx="6926701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97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7" y="-5"/>
            <a:ext cx="5176144" cy="2988452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140400" y="2170533"/>
            <a:ext cx="9911200" cy="36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1219170" lvl="1" indent="-507987" rtl="0">
              <a:spcBef>
                <a:spcPts val="1333"/>
              </a:spcBef>
              <a:spcAft>
                <a:spcPts val="0"/>
              </a:spcAft>
              <a:buSzPts val="2400"/>
              <a:buChar char="⌾"/>
              <a:defRPr/>
            </a:lvl2pPr>
            <a:lvl3pPr marL="1828754" lvl="2" indent="-507987" rtl="0">
              <a:spcBef>
                <a:spcPts val="1333"/>
              </a:spcBef>
              <a:spcAft>
                <a:spcPts val="0"/>
              </a:spcAft>
              <a:buSzPts val="2400"/>
              <a:buChar char="•"/>
              <a:defRPr/>
            </a:lvl3pPr>
            <a:lvl4pPr marL="2438339" lvl="3" indent="-507987" rtl="0">
              <a:spcBef>
                <a:spcPts val="1333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333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333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333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333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333"/>
              </a:spcBef>
              <a:spcAft>
                <a:spcPts val="1333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4059"/>
      </p:ext>
    </p:extLst>
  </p:cSld>
  <p:clrMapOvr>
    <a:masterClrMapping/>
  </p:clrMapOvr>
  <p:hf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6" y="2"/>
            <a:ext cx="11683811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1" y="4282259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2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799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3" y="3505211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1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2" y="4578463"/>
            <a:ext cx="6143653" cy="1163112"/>
          </a:xfrm>
        </p:spPr>
        <p:txBody>
          <a:bodyPr/>
          <a:lstStyle>
            <a:lvl1pPr algn="ctr">
              <a:defRPr sz="40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59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405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7" y="3832648"/>
            <a:ext cx="907187" cy="498470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7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221214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7427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2"/>
            <a:ext cx="10394707" cy="3193487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5904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3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5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9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768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7" y="2063396"/>
            <a:ext cx="4856159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3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2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70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508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8846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572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4" y="685802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3" y="2709054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954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6345303" cy="2023252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1" y="2"/>
            <a:ext cx="3598147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2" y="2709054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2505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106333"/>
            <a:ext cx="10394708" cy="58884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2" y="685801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58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7" y="-5"/>
            <a:ext cx="5176144" cy="2988452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40367" y="2170533"/>
            <a:ext cx="46308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667"/>
            </a:lvl1pPr>
            <a:lvl2pPr marL="1219170" lvl="1" indent="-474121" rtl="0">
              <a:spcBef>
                <a:spcPts val="1333"/>
              </a:spcBef>
              <a:spcAft>
                <a:spcPts val="0"/>
              </a:spcAft>
              <a:buSzPts val="2000"/>
              <a:buChar char="⌾"/>
              <a:defRPr sz="2667"/>
            </a:lvl2pPr>
            <a:lvl3pPr marL="1828754" lvl="2" indent="-474121" rtl="0">
              <a:spcBef>
                <a:spcPts val="1333"/>
              </a:spcBef>
              <a:spcAft>
                <a:spcPts val="0"/>
              </a:spcAft>
              <a:buSzPts val="2000"/>
              <a:buChar char="•"/>
              <a:defRPr sz="2667"/>
            </a:lvl3pPr>
            <a:lvl4pPr marL="2438339" lvl="3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6420799" y="2170533"/>
            <a:ext cx="46308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667"/>
            </a:lvl1pPr>
            <a:lvl2pPr marL="1219170" lvl="1" indent="-474121" rtl="0">
              <a:spcBef>
                <a:spcPts val="1333"/>
              </a:spcBef>
              <a:spcAft>
                <a:spcPts val="0"/>
              </a:spcAft>
              <a:buSzPts val="2000"/>
              <a:buChar char="⌾"/>
              <a:defRPr sz="2667"/>
            </a:lvl2pPr>
            <a:lvl3pPr marL="1828754" lvl="2" indent="-474121" rtl="0">
              <a:spcBef>
                <a:spcPts val="1333"/>
              </a:spcBef>
              <a:spcAft>
                <a:spcPts val="0"/>
              </a:spcAft>
              <a:buSzPts val="2000"/>
              <a:buChar char="•"/>
              <a:defRPr sz="2667"/>
            </a:lvl3pPr>
            <a:lvl4pPr marL="2438339" lvl="3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4688"/>
      </p:ext>
    </p:extLst>
  </p:cSld>
  <p:clrMapOvr>
    <a:masterClrMapping/>
  </p:clrMapOvr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85802"/>
            <a:ext cx="10396903" cy="3194903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1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80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3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5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3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52802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723856"/>
            <a:ext cx="10394707" cy="251183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5925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1" y="685802"/>
            <a:ext cx="10394707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3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3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3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7545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2"/>
            <a:ext cx="10396883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7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9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1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7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9673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1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7538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2"/>
            <a:ext cx="2264647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2" y="685802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195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80295"/>
      </p:ext>
    </p:extLst>
  </p:cSld>
  <p:clrMapOvr>
    <a:masterClrMapping/>
  </p:clrMapOvr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62428"/>
      </p:ext>
    </p:extLst>
  </p:cSld>
  <p:clrMapOvr>
    <a:masterClrMapping/>
  </p:clrMapOvr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22097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7" y="-5"/>
            <a:ext cx="5176144" cy="2988452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1140400" y="2170533"/>
            <a:ext cx="30876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⌾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•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4552265" y="2170533"/>
            <a:ext cx="30876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⌾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•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7964129" y="2170533"/>
            <a:ext cx="30876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⌾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•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75321"/>
      </p:ext>
    </p:extLst>
  </p:cSld>
  <p:clrMapOvr>
    <a:masterClrMapping/>
  </p:clrMapOvr>
  <p:hf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84650"/>
      </p:ext>
    </p:extLst>
  </p:cSld>
  <p:clrMapOvr>
    <a:masterClrMapping/>
  </p:clrMapOvr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3173"/>
      </p:ext>
    </p:extLst>
  </p:cSld>
  <p:clrMapOvr>
    <a:masterClrMapping/>
  </p:clrMapOvr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53551"/>
      </p:ext>
    </p:extLst>
  </p:cSld>
  <p:clrMapOvr>
    <a:masterClrMapping/>
  </p:clrMapOvr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846625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55844"/>
      </p:ext>
    </p:extLst>
  </p:cSld>
  <p:clrMapOvr>
    <a:masterClrMapping/>
  </p:clrMapOvr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8638"/>
      </p:ext>
    </p:extLst>
  </p:cSld>
  <p:clrMapOvr>
    <a:masterClrMapping/>
  </p:clrMapOvr>
  <p:hf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7227"/>
      </p:ext>
    </p:extLst>
  </p:cSld>
  <p:clrMapOvr>
    <a:masterClrMapping/>
  </p:clrMapOvr>
  <p:hf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24258"/>
      </p:ext>
    </p:extLst>
  </p:cSld>
  <p:clrMapOvr>
    <a:masterClrMapping/>
  </p:clrMapOvr>
  <p:hf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914400" y="2224201"/>
            <a:ext cx="10363200" cy="174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14400" y="4102203"/>
            <a:ext cx="10363200" cy="5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3114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8404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7" y="-5"/>
            <a:ext cx="5176144" cy="2988452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33191"/>
      </p:ext>
    </p:extLst>
  </p:cSld>
  <p:clrMapOvr>
    <a:masterClrMapping/>
  </p:clrMapOvr>
  <p:hf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2024"/>
      </p:ext>
    </p:extLst>
  </p:cSld>
  <p:clrMapOvr>
    <a:masterClrMapping/>
  </p:clrMapOvr>
  <p:hf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60535"/>
      </p:ext>
    </p:extLst>
  </p:cSld>
  <p:clrMapOvr>
    <a:masterClrMapping/>
  </p:clrMapOvr>
  <p:hf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970804"/>
      </p:ext>
    </p:extLst>
  </p:cSld>
  <p:clrMapOvr>
    <a:masterClrMapping/>
  </p:clrMapOvr>
  <p:hf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38808"/>
      </p:ext>
    </p:extLst>
  </p:cSld>
  <p:clrMapOvr>
    <a:masterClrMapping/>
  </p:clrMapOvr>
  <p:hf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80839"/>
      </p:ext>
    </p:extLst>
  </p:cSld>
  <p:clrMapOvr>
    <a:masterClrMapping/>
  </p:clrMapOvr>
  <p:hf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30211"/>
      </p:ext>
    </p:extLst>
  </p:cSld>
  <p:clrMapOvr>
    <a:masterClrMapping/>
  </p:clrMapOvr>
  <p:hf hdr="0" ft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22084"/>
      </p:ext>
    </p:extLst>
  </p:cSld>
  <p:clrMapOvr>
    <a:masterClrMapping/>
  </p:clrMapOvr>
  <p:hf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19460"/>
      </p:ext>
    </p:extLst>
  </p:cSld>
  <p:clrMapOvr>
    <a:masterClrMapping/>
  </p:clrMapOvr>
  <p:hf hdr="0" ft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80508"/>
      </p:ext>
    </p:extLst>
  </p:cSld>
  <p:clrMapOvr>
    <a:masterClrMapping/>
  </p:clrMapOvr>
  <p:hf hdr="0" ft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1492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1140400" y="5875067"/>
            <a:ext cx="9911200" cy="4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1333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24566"/>
      </p:ext>
    </p:extLst>
  </p:cSld>
  <p:clrMapOvr>
    <a:masterClrMapping/>
  </p:clrMapOvr>
  <p:hf hdr="0" ft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007903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1" y="-17"/>
            <a:ext cx="10281021" cy="6856029"/>
            <a:chOff x="-8" y="-13"/>
            <a:chExt cx="7710766" cy="5142022"/>
          </a:xfrm>
        </p:grpSpPr>
        <p:sp>
          <p:nvSpPr>
            <p:cNvPr id="11" name="Google Shape;11;p2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14400" y="878100"/>
            <a:ext cx="4826800" cy="51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186590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10" y="-20"/>
            <a:ext cx="11928345" cy="6856029"/>
            <a:chOff x="-8" y="-15"/>
            <a:chExt cx="8946259" cy="5142022"/>
          </a:xfrm>
        </p:grpSpPr>
        <p:sp>
          <p:nvSpPr>
            <p:cNvPr id="20" name="Google Shape;20;p3"/>
            <p:cNvSpPr/>
            <p:nvPr/>
          </p:nvSpPr>
          <p:spPr>
            <a:xfrm>
              <a:off x="-8" y="-15"/>
              <a:ext cx="8946259" cy="5142022"/>
            </a:xfrm>
            <a:custGeom>
              <a:avLst/>
              <a:gdLst/>
              <a:ahLst/>
              <a:cxnLst/>
              <a:rect l="l" t="t" r="r" b="b"/>
              <a:pathLst>
                <a:path w="3976115" h="2285343" extrusionOk="0">
                  <a:moveTo>
                    <a:pt x="3715113" y="1727704"/>
                  </a:moveTo>
                  <a:cubicBezTo>
                    <a:pt x="3553145" y="1479660"/>
                    <a:pt x="3183314" y="1298028"/>
                    <a:pt x="3214303" y="961828"/>
                  </a:cubicBezTo>
                  <a:cubicBezTo>
                    <a:pt x="3275164" y="519540"/>
                    <a:pt x="4004911" y="481834"/>
                    <a:pt x="397523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797837" y="2285343"/>
                  </a:lnTo>
                  <a:cubicBezTo>
                    <a:pt x="3851674" y="2096210"/>
                    <a:pt x="3821539" y="1893038"/>
                    <a:pt x="3715113" y="1727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8" y="279"/>
              <a:ext cx="8777943" cy="5141725"/>
            </a:xfrm>
            <a:custGeom>
              <a:avLst/>
              <a:gdLst/>
              <a:ahLst/>
              <a:cxnLst/>
              <a:rect l="l" t="t" r="r" b="b"/>
              <a:pathLst>
                <a:path w="3901308" h="2285211" extrusionOk="0">
                  <a:moveTo>
                    <a:pt x="3708416" y="1627264"/>
                  </a:moveTo>
                  <a:cubicBezTo>
                    <a:pt x="3572709" y="1407927"/>
                    <a:pt x="3290527" y="1355375"/>
                    <a:pt x="3101311" y="1197194"/>
                  </a:cubicBezTo>
                  <a:cubicBezTo>
                    <a:pt x="2819851" y="972075"/>
                    <a:pt x="2929822" y="645861"/>
                    <a:pt x="3238200" y="512379"/>
                  </a:cubicBezTo>
                  <a:cubicBezTo>
                    <a:pt x="3501671" y="404123"/>
                    <a:pt x="3817403" y="307231"/>
                    <a:pt x="3901309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3706316" y="2285212"/>
                  </a:lnTo>
                  <a:cubicBezTo>
                    <a:pt x="3772955" y="2075136"/>
                    <a:pt x="3829155" y="1827421"/>
                    <a:pt x="3708416" y="162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8" y="-15"/>
              <a:ext cx="8089742" cy="5142022"/>
            </a:xfrm>
            <a:custGeom>
              <a:avLst/>
              <a:gdLst/>
              <a:ahLst/>
              <a:cxnLst/>
              <a:rect l="l" t="t" r="r" b="b"/>
              <a:pathLst>
                <a:path w="3595441" h="2285343" extrusionOk="0">
                  <a:moveTo>
                    <a:pt x="3552685" y="1939028"/>
                  </a:moveTo>
                  <a:cubicBezTo>
                    <a:pt x="3582951" y="1866769"/>
                    <a:pt x="3608688" y="1786430"/>
                    <a:pt x="3587941" y="1710756"/>
                  </a:cubicBezTo>
                  <a:cubicBezTo>
                    <a:pt x="3534498" y="1533394"/>
                    <a:pt x="3320006" y="1508301"/>
                    <a:pt x="3174975" y="1437027"/>
                  </a:cubicBezTo>
                  <a:cubicBezTo>
                    <a:pt x="2668322" y="1141424"/>
                    <a:pt x="2837184" y="491490"/>
                    <a:pt x="3386710" y="375811"/>
                  </a:cubicBezTo>
                  <a:cubicBezTo>
                    <a:pt x="3539619" y="223214"/>
                    <a:pt x="3233605" y="269393"/>
                    <a:pt x="3231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529771" y="2285343"/>
                  </a:lnTo>
                  <a:cubicBezTo>
                    <a:pt x="3445799" y="2181620"/>
                    <a:pt x="3505348" y="2046627"/>
                    <a:pt x="3552685" y="19390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8" y="-15"/>
              <a:ext cx="7722567" cy="5142022"/>
            </a:xfrm>
            <a:custGeom>
              <a:avLst/>
              <a:gdLst/>
              <a:ahLst/>
              <a:cxnLst/>
              <a:rect l="l" t="t" r="r" b="b"/>
              <a:pathLst>
                <a:path w="3432252" h="2285343" extrusionOk="0">
                  <a:moveTo>
                    <a:pt x="3391175" y="1610448"/>
                  </a:moveTo>
                  <a:cubicBezTo>
                    <a:pt x="3154820" y="1398993"/>
                    <a:pt x="2585794" y="1926152"/>
                    <a:pt x="2757348" y="1289817"/>
                  </a:cubicBezTo>
                  <a:cubicBezTo>
                    <a:pt x="2798382" y="1034087"/>
                    <a:pt x="2836134" y="949413"/>
                    <a:pt x="2744218" y="711748"/>
                  </a:cubicBezTo>
                  <a:cubicBezTo>
                    <a:pt x="2699901" y="597119"/>
                    <a:pt x="2750258" y="443405"/>
                    <a:pt x="2854123" y="377781"/>
                  </a:cubicBezTo>
                  <a:cubicBezTo>
                    <a:pt x="2907894" y="343820"/>
                    <a:pt x="2975649" y="340667"/>
                    <a:pt x="3033622" y="314391"/>
                  </a:cubicBezTo>
                  <a:cubicBezTo>
                    <a:pt x="3146810" y="262956"/>
                    <a:pt x="3198151" y="113643"/>
                    <a:pt x="315403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248902" y="2285343"/>
                  </a:lnTo>
                  <a:cubicBezTo>
                    <a:pt x="3296108" y="2104303"/>
                    <a:pt x="3524059" y="1769220"/>
                    <a:pt x="3391175" y="16104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8" y="279"/>
              <a:ext cx="7515353" cy="5141725"/>
            </a:xfrm>
            <a:custGeom>
              <a:avLst/>
              <a:gdLst/>
              <a:ahLst/>
              <a:cxnLst/>
              <a:rect l="l" t="t" r="r" b="b"/>
              <a:pathLst>
                <a:path w="3340157" h="2285211" extrusionOk="0">
                  <a:moveTo>
                    <a:pt x="3332546" y="1708063"/>
                  </a:moveTo>
                  <a:cubicBezTo>
                    <a:pt x="3232751" y="1497856"/>
                    <a:pt x="2822478" y="1757067"/>
                    <a:pt x="2658145" y="1700246"/>
                  </a:cubicBezTo>
                  <a:cubicBezTo>
                    <a:pt x="2602077" y="1669043"/>
                    <a:pt x="2603390" y="1587391"/>
                    <a:pt x="2617571" y="1524788"/>
                  </a:cubicBezTo>
                  <a:cubicBezTo>
                    <a:pt x="2805211" y="813501"/>
                    <a:pt x="2305910" y="683961"/>
                    <a:pt x="2591309" y="305851"/>
                  </a:cubicBezTo>
                  <a:cubicBezTo>
                    <a:pt x="2667271" y="248438"/>
                    <a:pt x="2771859" y="256978"/>
                    <a:pt x="2867057" y="253299"/>
                  </a:cubicBezTo>
                  <a:cubicBezTo>
                    <a:pt x="3011497" y="258160"/>
                    <a:pt x="3169526" y="147013"/>
                    <a:pt x="3083716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2966654" y="2285212"/>
                  </a:lnTo>
                  <a:lnTo>
                    <a:pt x="3265185" y="1907496"/>
                  </a:lnTo>
                  <a:cubicBezTo>
                    <a:pt x="3310814" y="1849755"/>
                    <a:pt x="3359202" y="1776708"/>
                    <a:pt x="3332546" y="170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8" y="-15"/>
              <a:ext cx="6899245" cy="5142022"/>
            </a:xfrm>
            <a:custGeom>
              <a:avLst/>
              <a:gdLst/>
              <a:ahLst/>
              <a:cxnLst/>
              <a:rect l="l" t="t" r="r" b="b"/>
              <a:pathLst>
                <a:path w="3066331" h="2285343" extrusionOk="0">
                  <a:moveTo>
                    <a:pt x="2774025" y="2159416"/>
                  </a:moveTo>
                  <a:cubicBezTo>
                    <a:pt x="2884784" y="2071195"/>
                    <a:pt x="3113261" y="1994798"/>
                    <a:pt x="3057783" y="1815794"/>
                  </a:cubicBezTo>
                  <a:cubicBezTo>
                    <a:pt x="2965867" y="1636921"/>
                    <a:pt x="2740147" y="1764293"/>
                    <a:pt x="2598203" y="1801802"/>
                  </a:cubicBezTo>
                  <a:cubicBezTo>
                    <a:pt x="2515150" y="1819341"/>
                    <a:pt x="2413058" y="1800751"/>
                    <a:pt x="2374190" y="1725339"/>
                  </a:cubicBezTo>
                  <a:cubicBezTo>
                    <a:pt x="2293436" y="1490236"/>
                    <a:pt x="2625778" y="1181823"/>
                    <a:pt x="2584810" y="955785"/>
                  </a:cubicBezTo>
                  <a:cubicBezTo>
                    <a:pt x="2401896" y="572091"/>
                    <a:pt x="2113871" y="610914"/>
                    <a:pt x="2415881" y="176640"/>
                  </a:cubicBezTo>
                  <a:cubicBezTo>
                    <a:pt x="2448708" y="123562"/>
                    <a:pt x="2465253" y="51829"/>
                    <a:pt x="242901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97013" y="2285343"/>
                  </a:lnTo>
                  <a:cubicBezTo>
                    <a:pt x="2706335" y="2237916"/>
                    <a:pt x="2736733" y="2191604"/>
                    <a:pt x="2774025" y="2159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914400" y="2831467"/>
            <a:ext cx="6088400" cy="62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914400" y="3588103"/>
            <a:ext cx="6088400" cy="4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853049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20" y="-16"/>
            <a:ext cx="12192000" cy="6857013"/>
            <a:chOff x="-15" y="-12"/>
            <a:chExt cx="9144000" cy="5142760"/>
          </a:xfrm>
        </p:grpSpPr>
        <p:sp>
          <p:nvSpPr>
            <p:cNvPr id="30" name="Google Shape;30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3590800" y="2882400"/>
            <a:ext cx="50108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74121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667">
                <a:solidFill>
                  <a:schemeClr val="lt1"/>
                </a:solidFill>
              </a:defRPr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667">
                <a:solidFill>
                  <a:schemeClr val="lt1"/>
                </a:solidFill>
              </a:defRPr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667">
                <a:solidFill>
                  <a:schemeClr val="lt1"/>
                </a:solidFill>
              </a:defRPr>
            </a:lvl3pPr>
            <a:lvl4pPr marL="2438339" lvl="3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667">
                <a:solidFill>
                  <a:schemeClr val="lt1"/>
                </a:solidFill>
              </a:defRPr>
            </a:lvl4pPr>
            <a:lvl5pPr marL="3047924" lvl="4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667">
                <a:solidFill>
                  <a:schemeClr val="lt1"/>
                </a:solidFill>
              </a:defRPr>
            </a:lvl5pPr>
            <a:lvl6pPr marL="3657509" lvl="5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667">
                <a:solidFill>
                  <a:schemeClr val="lt1"/>
                </a:solidFill>
              </a:defRPr>
            </a:lvl6pPr>
            <a:lvl7pPr marL="4267093" lvl="6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667">
                <a:solidFill>
                  <a:schemeClr val="lt1"/>
                </a:solidFill>
              </a:defRPr>
            </a:lvl7pPr>
            <a:lvl8pPr marL="4876678" lvl="7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667">
                <a:solidFill>
                  <a:schemeClr val="lt1"/>
                </a:solidFill>
              </a:defRPr>
            </a:lvl8pPr>
            <a:lvl9pPr marL="5486263" lvl="8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/>
          <p:nvPr/>
        </p:nvSpPr>
        <p:spPr>
          <a:xfrm>
            <a:off x="4791200" y="940225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“</a:t>
            </a:r>
            <a:endParaRPr sz="12800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349841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7" y="-13"/>
            <a:ext cx="12193773" cy="6857017"/>
            <a:chOff x="-5" y="-10"/>
            <a:chExt cx="9145330" cy="5142763"/>
          </a:xfrm>
        </p:grpSpPr>
        <p:sp>
          <p:nvSpPr>
            <p:cNvPr id="65" name="Google Shape;65;p7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609600" y="792567"/>
            <a:ext cx="6953600" cy="9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609600" y="2123467"/>
            <a:ext cx="3554800" cy="39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4533605" y="2123467"/>
            <a:ext cx="3554800" cy="39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92783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-7" y="-13"/>
            <a:ext cx="12193773" cy="6857017"/>
            <a:chOff x="-5" y="-10"/>
            <a:chExt cx="9145330" cy="5142763"/>
          </a:xfrm>
        </p:grpSpPr>
        <p:sp>
          <p:nvSpPr>
            <p:cNvPr id="77" name="Google Shape;77;p8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609600" y="792567"/>
            <a:ext cx="6953600" cy="9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609600" y="2123467"/>
            <a:ext cx="2410400" cy="39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2"/>
          </p:nvPr>
        </p:nvSpPr>
        <p:spPr>
          <a:xfrm>
            <a:off x="3296108" y="2123467"/>
            <a:ext cx="2410400" cy="39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3"/>
          </p:nvPr>
        </p:nvSpPr>
        <p:spPr>
          <a:xfrm>
            <a:off x="5982616" y="2123467"/>
            <a:ext cx="2410400" cy="39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144254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9"/>
          <p:cNvGrpSpPr/>
          <p:nvPr/>
        </p:nvGrpSpPr>
        <p:grpSpPr>
          <a:xfrm>
            <a:off x="-2" y="-1772"/>
            <a:ext cx="12193179" cy="6862927"/>
            <a:chOff x="-1" y="-1329"/>
            <a:chExt cx="9144884" cy="5147195"/>
          </a:xfrm>
        </p:grpSpPr>
        <p:sp>
          <p:nvSpPr>
            <p:cNvPr id="90" name="Google Shape;90;p9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-1" y="-1181"/>
              <a:ext cx="9144884" cy="5147046"/>
            </a:xfrm>
            <a:custGeom>
              <a:avLst/>
              <a:gdLst/>
              <a:ahLst/>
              <a:cxnLst/>
              <a:rect l="l" t="t" r="r" b="b"/>
              <a:pathLst>
                <a:path w="4064393" h="2287576" extrusionOk="0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-1" y="-1032"/>
              <a:ext cx="9144884" cy="5146898"/>
            </a:xfrm>
            <a:custGeom>
              <a:avLst/>
              <a:gdLst/>
              <a:ahLst/>
              <a:cxnLst/>
              <a:rect l="l" t="t" r="r" b="b"/>
              <a:pathLst>
                <a:path w="4064393" h="2287510" extrusionOk="0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609600" y="792567"/>
            <a:ext cx="6953600" cy="9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617276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0"/>
          <p:cNvGrpSpPr/>
          <p:nvPr/>
        </p:nvGrpSpPr>
        <p:grpSpPr>
          <a:xfrm>
            <a:off x="-20" y="1"/>
            <a:ext cx="12192000" cy="6857803"/>
            <a:chOff x="-15" y="1"/>
            <a:chExt cx="9144000" cy="5143352"/>
          </a:xfrm>
        </p:grpSpPr>
        <p:sp>
          <p:nvSpPr>
            <p:cNvPr id="100" name="Google Shape;100;p10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609600" y="56718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455090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rners" type="blank">
  <p:cSld name="Blank - Corner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-20" y="1"/>
            <a:ext cx="12192000" cy="6857803"/>
            <a:chOff x="-15" y="1"/>
            <a:chExt cx="9144000" cy="5143352"/>
          </a:xfrm>
        </p:grpSpPr>
        <p:sp>
          <p:nvSpPr>
            <p:cNvPr id="110" name="Google Shape;110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270814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enter">
  <p:cSld name="Blank - Center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2"/>
          <p:cNvGrpSpPr/>
          <p:nvPr/>
        </p:nvGrpSpPr>
        <p:grpSpPr>
          <a:xfrm>
            <a:off x="-20" y="-16"/>
            <a:ext cx="12192000" cy="6857013"/>
            <a:chOff x="-15" y="-12"/>
            <a:chExt cx="9144000" cy="5142760"/>
          </a:xfrm>
        </p:grpSpPr>
        <p:sp>
          <p:nvSpPr>
            <p:cNvPr id="119" name="Google Shape;119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386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140400" y="2111133"/>
            <a:ext cx="9911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40400" y="3786739"/>
            <a:ext cx="99112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774646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3" y="0"/>
            <a:ext cx="2890452" cy="1668827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00852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A4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ctrTitle"/>
          </p:nvPr>
        </p:nvSpPr>
        <p:spPr>
          <a:xfrm>
            <a:off x="914400" y="2212733"/>
            <a:ext cx="5670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914400" y="3583536"/>
            <a:ext cx="5670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6526594" y="-15"/>
            <a:ext cx="5669937" cy="6862421"/>
            <a:chOff x="4894945" y="-11"/>
            <a:chExt cx="4252453" cy="5146816"/>
          </a:xfrm>
        </p:grpSpPr>
        <p:sp>
          <p:nvSpPr>
            <p:cNvPr id="96" name="Google Shape;96;p3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6745852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4"/>
          <p:cNvGrpSpPr/>
          <p:nvPr/>
        </p:nvGrpSpPr>
        <p:grpSpPr>
          <a:xfrm>
            <a:off x="1200" y="1"/>
            <a:ext cx="12191989" cy="3419716"/>
            <a:chOff x="900" y="0"/>
            <a:chExt cx="9143992" cy="2564787"/>
          </a:xfrm>
        </p:grpSpPr>
        <p:sp>
          <p:nvSpPr>
            <p:cNvPr id="152" name="Google Shape;152;p4"/>
            <p:cNvSpPr/>
            <p:nvPr/>
          </p:nvSpPr>
          <p:spPr>
            <a:xfrm flipH="1">
              <a:off x="1219296" y="1278075"/>
              <a:ext cx="1214076" cy="1286712"/>
            </a:xfrm>
            <a:custGeom>
              <a:avLst/>
              <a:gdLst/>
              <a:ahLst/>
              <a:cxnLst/>
              <a:rect l="l" t="t" r="r" b="b"/>
              <a:pathLst>
                <a:path w="40799" h="40072" extrusionOk="0">
                  <a:moveTo>
                    <a:pt x="40798" y="0"/>
                  </a:moveTo>
                  <a:lnTo>
                    <a:pt x="1" y="20036"/>
                  </a:lnTo>
                  <a:lnTo>
                    <a:pt x="40798" y="40072"/>
                  </a:lnTo>
                  <a:lnTo>
                    <a:pt x="40798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4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900" y="643324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610793" y="322545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58671" y="863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1828968" y="3225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266922" y="321642"/>
              <a:ext cx="609953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900" y="0"/>
              <a:ext cx="609923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10793" y="0"/>
              <a:ext cx="608281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219044" y="0"/>
              <a:ext cx="609953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828968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438861" y="0"/>
              <a:ext cx="609953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900" y="3225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0793" y="643324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048778" y="863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658671" y="321642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219044" y="322545"/>
              <a:ext cx="609953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266922" y="863"/>
              <a:ext cx="609953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900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10793" y="0"/>
              <a:ext cx="608281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219044" y="0"/>
              <a:ext cx="609953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4266958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657035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048784" y="0"/>
              <a:ext cx="608281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438861" y="0"/>
              <a:ext cx="609953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047936" y="3216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222480" y="9650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834119" y="192138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3" name="Google Shape;203;p4"/>
          <p:cNvSpPr txBox="1">
            <a:spLocks noGrp="1"/>
          </p:cNvSpPr>
          <p:nvPr>
            <p:ph type="body" idx="1"/>
          </p:nvPr>
        </p:nvSpPr>
        <p:spPr>
          <a:xfrm>
            <a:off x="3371133" y="2069533"/>
            <a:ext cx="7330400" cy="3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Char char="◂"/>
              <a:defRPr sz="4000" i="1"/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4000" i="1"/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4000" i="1"/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4000" i="1"/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4000" i="1"/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4000" i="1"/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4000" i="1"/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9pPr>
          </a:lstStyle>
          <a:p>
            <a:endParaRPr/>
          </a:p>
        </p:txBody>
      </p:sp>
      <p:sp>
        <p:nvSpPr>
          <p:cNvPr id="204" name="Google Shape;204;p4"/>
          <p:cNvSpPr txBox="1"/>
          <p:nvPr/>
        </p:nvSpPr>
        <p:spPr>
          <a:xfrm>
            <a:off x="1727335" y="2078200"/>
            <a:ext cx="981200" cy="1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8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1139109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B7B7B7"/>
                </a:solidFill>
              </a:defRPr>
            </a:lvl1pPr>
            <a:lvl2pPr lvl="1">
              <a:buNone/>
              <a:defRPr>
                <a:solidFill>
                  <a:srgbClr val="B7B7B7"/>
                </a:solidFill>
              </a:defRPr>
            </a:lvl2pPr>
            <a:lvl3pPr lvl="2">
              <a:buNone/>
              <a:defRPr>
                <a:solidFill>
                  <a:srgbClr val="B7B7B7"/>
                </a:solidFill>
              </a:defRPr>
            </a:lvl3pPr>
            <a:lvl4pPr lvl="3">
              <a:buNone/>
              <a:defRPr>
                <a:solidFill>
                  <a:srgbClr val="B7B7B7"/>
                </a:solidFill>
              </a:defRPr>
            </a:lvl4pPr>
            <a:lvl5pPr lvl="4">
              <a:buNone/>
              <a:defRPr>
                <a:solidFill>
                  <a:srgbClr val="B7B7B7"/>
                </a:solidFill>
              </a:defRPr>
            </a:lvl5pPr>
            <a:lvl6pPr lvl="5">
              <a:buNone/>
              <a:defRPr>
                <a:solidFill>
                  <a:srgbClr val="B7B7B7"/>
                </a:solidFill>
              </a:defRPr>
            </a:lvl6pPr>
            <a:lvl7pPr lvl="6">
              <a:buNone/>
              <a:defRPr>
                <a:solidFill>
                  <a:srgbClr val="B7B7B7"/>
                </a:solidFill>
              </a:defRPr>
            </a:lvl7pPr>
            <a:lvl8pPr lvl="7">
              <a:buNone/>
              <a:defRPr>
                <a:solidFill>
                  <a:srgbClr val="B7B7B7"/>
                </a:solidFill>
              </a:defRPr>
            </a:lvl8pPr>
            <a:lvl9pPr lvl="8">
              <a:buNone/>
              <a:defRPr>
                <a:solidFill>
                  <a:srgbClr val="B7B7B7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978369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5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208" name="Google Shape;208;p5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221" name="Google Shape;221;p5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4" name="Google Shape;244;p5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5"/>
          <p:cNvSpPr txBox="1">
            <a:spLocks noGrp="1"/>
          </p:cNvSpPr>
          <p:nvPr>
            <p:ph type="body" idx="1"/>
          </p:nvPr>
        </p:nvSpPr>
        <p:spPr>
          <a:xfrm>
            <a:off x="1760033" y="2151032"/>
            <a:ext cx="86076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◂"/>
              <a:defRPr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897782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"/>
          <p:cNvGrpSpPr/>
          <p:nvPr/>
        </p:nvGrpSpPr>
        <p:grpSpPr>
          <a:xfrm>
            <a:off x="6526594" y="-15"/>
            <a:ext cx="5668804" cy="6862421"/>
            <a:chOff x="4894945" y="-11"/>
            <a:chExt cx="4251603" cy="5146816"/>
          </a:xfrm>
        </p:grpSpPr>
        <p:sp>
          <p:nvSpPr>
            <p:cNvPr id="249" name="Google Shape;249;p6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502772" y="643313"/>
              <a:ext cx="3643776" cy="3860168"/>
            </a:xfrm>
            <a:custGeom>
              <a:avLst/>
              <a:gdLst/>
              <a:ahLst/>
              <a:cxnLst/>
              <a:rect l="l" t="t" r="r" b="b"/>
              <a:pathLst>
                <a:path w="122449" h="120217" extrusionOk="0">
                  <a:moveTo>
                    <a:pt x="1" y="1"/>
                  </a:moveTo>
                  <a:lnTo>
                    <a:pt x="1" y="120216"/>
                  </a:lnTo>
                  <a:lnTo>
                    <a:pt x="122449" y="601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6" name="Google Shape;286;p6"/>
          <p:cNvGrpSpPr/>
          <p:nvPr/>
        </p:nvGrpSpPr>
        <p:grpSpPr>
          <a:xfrm>
            <a:off x="-8" y="-14"/>
            <a:ext cx="3239679" cy="2145719"/>
            <a:chOff x="608719" y="-11"/>
            <a:chExt cx="2429759" cy="1609289"/>
          </a:xfrm>
        </p:grpSpPr>
        <p:sp>
          <p:nvSpPr>
            <p:cNvPr id="287" name="Google Shape;287;p6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9" name="Google Shape;299;p6"/>
          <p:cNvSpPr txBox="1">
            <a:spLocks noGrp="1"/>
          </p:cNvSpPr>
          <p:nvPr>
            <p:ph type="title"/>
          </p:nvPr>
        </p:nvSpPr>
        <p:spPr>
          <a:xfrm>
            <a:off x="990300" y="2203667"/>
            <a:ext cx="5189600" cy="6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"/>
          <p:cNvSpPr txBox="1">
            <a:spLocks noGrp="1"/>
          </p:cNvSpPr>
          <p:nvPr>
            <p:ph type="body" idx="1"/>
          </p:nvPr>
        </p:nvSpPr>
        <p:spPr>
          <a:xfrm>
            <a:off x="990300" y="2969639"/>
            <a:ext cx="5189600" cy="29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◂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01" name="Google Shape;301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2" name="Google Shape;302;p6"/>
          <p:cNvSpPr/>
          <p:nvPr/>
        </p:nvSpPr>
        <p:spPr>
          <a:xfrm>
            <a:off x="11384923" y="6434658"/>
            <a:ext cx="810475" cy="427748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0" y="1"/>
                </a:moveTo>
                <a:lnTo>
                  <a:pt x="0" y="9991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702611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7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305" name="Google Shape;305;p7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8" name="Google Shape;328;p7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329" name="Google Shape;329;p7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760033" y="2110167"/>
            <a:ext cx="4178000" cy="3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◂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6189569" y="2110167"/>
            <a:ext cx="4178000" cy="3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◂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205743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8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347" name="Google Shape;347;p8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9" name="Google Shape;359;p8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360" name="Google Shape;360;p8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3" name="Google Shape;383;p8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8"/>
          <p:cNvSpPr txBox="1">
            <a:spLocks noGrp="1"/>
          </p:cNvSpPr>
          <p:nvPr>
            <p:ph type="body" idx="1"/>
          </p:nvPr>
        </p:nvSpPr>
        <p:spPr>
          <a:xfrm>
            <a:off x="1760033" y="2465433"/>
            <a:ext cx="2774400" cy="3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◂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85" name="Google Shape;385;p8"/>
          <p:cNvSpPr txBox="1">
            <a:spLocks noGrp="1"/>
          </p:cNvSpPr>
          <p:nvPr>
            <p:ph type="body" idx="2"/>
          </p:nvPr>
        </p:nvSpPr>
        <p:spPr>
          <a:xfrm>
            <a:off x="4676617" y="2465433"/>
            <a:ext cx="2774400" cy="3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◂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86" name="Google Shape;386;p8"/>
          <p:cNvSpPr txBox="1">
            <a:spLocks noGrp="1"/>
          </p:cNvSpPr>
          <p:nvPr>
            <p:ph type="body" idx="3"/>
          </p:nvPr>
        </p:nvSpPr>
        <p:spPr>
          <a:xfrm>
            <a:off x="7593201" y="2465433"/>
            <a:ext cx="2774400" cy="3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◂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87" name="Google Shape;387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669265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9"/>
          <p:cNvGrpSpPr/>
          <p:nvPr/>
        </p:nvGrpSpPr>
        <p:grpSpPr>
          <a:xfrm rot="10800000" flipH="1">
            <a:off x="1200" y="5142367"/>
            <a:ext cx="12191989" cy="1715628"/>
            <a:chOff x="900" y="0"/>
            <a:chExt cx="9143992" cy="1286721"/>
          </a:xfrm>
        </p:grpSpPr>
        <p:sp>
          <p:nvSpPr>
            <p:cNvPr id="390" name="Google Shape;390;p9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9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9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9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8" name="Google Shape;438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439" name="Google Shape;439;p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429390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0"/>
          <p:cNvGrpSpPr/>
          <p:nvPr/>
        </p:nvGrpSpPr>
        <p:grpSpPr>
          <a:xfrm>
            <a:off x="5711616" y="5142379"/>
            <a:ext cx="6480371" cy="1715640"/>
            <a:chOff x="4283712" y="3856784"/>
            <a:chExt cx="4860278" cy="1286730"/>
          </a:xfrm>
        </p:grpSpPr>
        <p:sp>
          <p:nvSpPr>
            <p:cNvPr id="442" name="Google Shape;442;p10"/>
            <p:cNvSpPr/>
            <p:nvPr/>
          </p:nvSpPr>
          <p:spPr>
            <a:xfrm rot="10800000">
              <a:off x="8536133" y="385678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0"/>
            <p:cNvSpPr/>
            <p:nvPr/>
          </p:nvSpPr>
          <p:spPr>
            <a:xfrm rot="10800000">
              <a:off x="7929943" y="417756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0"/>
            <p:cNvSpPr/>
            <p:nvPr/>
          </p:nvSpPr>
          <p:spPr>
            <a:xfrm rot="10800000">
              <a:off x="4892393" y="449924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0"/>
            <p:cNvSpPr/>
            <p:nvPr/>
          </p:nvSpPr>
          <p:spPr>
            <a:xfrm rot="10800000">
              <a:off x="8536133" y="450014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0"/>
            <p:cNvSpPr/>
            <p:nvPr/>
          </p:nvSpPr>
          <p:spPr>
            <a:xfrm rot="10800000">
              <a:off x="7929943" y="4820919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0"/>
            <p:cNvSpPr/>
            <p:nvPr/>
          </p:nvSpPr>
          <p:spPr>
            <a:xfrm rot="10800000">
              <a:off x="7322087" y="450014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0"/>
            <p:cNvSpPr/>
            <p:nvPr/>
          </p:nvSpPr>
          <p:spPr>
            <a:xfrm rot="10800000">
              <a:off x="6714260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 rot="10800000">
              <a:off x="6106404" y="450014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 rot="10800000">
              <a:off x="8536133" y="417756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0"/>
            <p:cNvSpPr/>
            <p:nvPr/>
          </p:nvSpPr>
          <p:spPr>
            <a:xfrm rot="10800000">
              <a:off x="7929943" y="385678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0"/>
            <p:cNvSpPr/>
            <p:nvPr/>
          </p:nvSpPr>
          <p:spPr>
            <a:xfrm rot="10800000">
              <a:off x="5498583" y="449924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0"/>
            <p:cNvSpPr/>
            <p:nvPr/>
          </p:nvSpPr>
          <p:spPr>
            <a:xfrm rot="10800000">
              <a:off x="4892393" y="4178466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0"/>
            <p:cNvSpPr/>
            <p:nvPr/>
          </p:nvSpPr>
          <p:spPr>
            <a:xfrm rot="10800000">
              <a:off x="7321266" y="41839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0"/>
            <p:cNvSpPr/>
            <p:nvPr/>
          </p:nvSpPr>
          <p:spPr>
            <a:xfrm rot="10800000">
              <a:off x="8536133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0"/>
            <p:cNvSpPr/>
            <p:nvPr/>
          </p:nvSpPr>
          <p:spPr>
            <a:xfrm rot="10800000">
              <a:off x="7929943" y="450014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10"/>
            <p:cNvSpPr/>
            <p:nvPr/>
          </p:nvSpPr>
          <p:spPr>
            <a:xfrm rot="10800000">
              <a:off x="7322087" y="4820919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10"/>
            <p:cNvSpPr/>
            <p:nvPr/>
          </p:nvSpPr>
          <p:spPr>
            <a:xfrm rot="10800000">
              <a:off x="4284531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10"/>
            <p:cNvSpPr/>
            <p:nvPr/>
          </p:nvSpPr>
          <p:spPr>
            <a:xfrm rot="10800000">
              <a:off x="4892387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10"/>
            <p:cNvSpPr/>
            <p:nvPr/>
          </p:nvSpPr>
          <p:spPr>
            <a:xfrm rot="10800000">
              <a:off x="5500214" y="4820919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10"/>
            <p:cNvSpPr/>
            <p:nvPr/>
          </p:nvSpPr>
          <p:spPr>
            <a:xfrm rot="10800000">
              <a:off x="6106404" y="4820919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10"/>
            <p:cNvSpPr/>
            <p:nvPr/>
          </p:nvSpPr>
          <p:spPr>
            <a:xfrm rot="10800000" flipH="1">
              <a:off x="6713429" y="41839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0"/>
            <p:cNvSpPr/>
            <p:nvPr/>
          </p:nvSpPr>
          <p:spPr>
            <a:xfrm rot="10800000">
              <a:off x="4283712" y="45001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4" name="Google Shape;464;p10"/>
          <p:cNvSpPr txBox="1">
            <a:spLocks noGrp="1"/>
          </p:cNvSpPr>
          <p:nvPr>
            <p:ph type="body" idx="1"/>
          </p:nvPr>
        </p:nvSpPr>
        <p:spPr>
          <a:xfrm>
            <a:off x="609600" y="5468667"/>
            <a:ext cx="47196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600"/>
              <a:buNone/>
              <a:defRPr sz="2133"/>
            </a:lvl1pPr>
          </a:lstStyle>
          <a:p>
            <a:endParaRPr/>
          </a:p>
        </p:txBody>
      </p:sp>
      <p:sp>
        <p:nvSpPr>
          <p:cNvPr id="465" name="Google Shape;465;p1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66" name="Google Shape;466;p10"/>
          <p:cNvGrpSpPr/>
          <p:nvPr/>
        </p:nvGrpSpPr>
        <p:grpSpPr>
          <a:xfrm>
            <a:off x="1189" y="-14"/>
            <a:ext cx="7289707" cy="1716809"/>
            <a:chOff x="892" y="-11"/>
            <a:chExt cx="5467280" cy="1287607"/>
          </a:xfrm>
        </p:grpSpPr>
        <p:sp>
          <p:nvSpPr>
            <p:cNvPr id="467" name="Google Shape;467;p10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646269" y="852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4252459" y="32163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4860316" y="85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3038442" y="85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3646269" y="32163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4252459" y="85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4252459" y="64420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1822755" y="64332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4252495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3644639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03844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243059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3037603" y="3216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0"/>
            <p:cNvSpPr/>
            <p:nvPr/>
          </p:nvSpPr>
          <p:spPr>
            <a:xfrm flipH="1">
              <a:off x="2430592" y="64332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5076599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11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497" name="Google Shape;497;p11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9" name="Google Shape;509;p11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510" name="Google Shape;510;p11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3" name="Google Shape;533;p1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864757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teral pattern">
  <p:cSld name="Blank lateral patter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12"/>
          <p:cNvGrpSpPr/>
          <p:nvPr/>
        </p:nvGrpSpPr>
        <p:grpSpPr>
          <a:xfrm>
            <a:off x="8146416" y="-15"/>
            <a:ext cx="4050115" cy="6862421"/>
            <a:chOff x="6109812" y="-11"/>
            <a:chExt cx="3037586" cy="5146816"/>
          </a:xfrm>
        </p:grpSpPr>
        <p:sp>
          <p:nvSpPr>
            <p:cNvPr id="536" name="Google Shape;536;p1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1" name="Google Shape;571;p1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9901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 - Color background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7" y="-5"/>
            <a:ext cx="5176144" cy="2988452"/>
          </a:xfrm>
          <a:custGeom>
            <a:avLst/>
            <a:gdLst/>
            <a:ahLst/>
            <a:cxnLst/>
            <a:rect l="l" t="t" r="r" b="b"/>
            <a:pathLst>
              <a:path w="2575196" h="1486792" extrusionOk="0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9300937" y="5188834"/>
            <a:ext cx="2890428" cy="1668815"/>
          </a:xfrm>
          <a:custGeom>
            <a:avLst/>
            <a:gdLst/>
            <a:ahLst/>
            <a:cxnLst/>
            <a:rect l="l" t="t" r="r" b="b"/>
            <a:pathLst>
              <a:path w="1438024" h="830256" extrusionOk="0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0" name="Google Shape;90;p11"/>
          <p:cNvSpPr/>
          <p:nvPr/>
        </p:nvSpPr>
        <p:spPr>
          <a:xfrm>
            <a:off x="-8852" y="-4967"/>
            <a:ext cx="12209687" cy="6867949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203215"/>
      </p:ext>
    </p:extLst>
  </p:cSld>
  <p:clrMapOvr>
    <a:masterClrMapping/>
  </p:clrMapOvr>
  <p:hf hdr="0" ftr="0" dt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pattern">
  <p:cSld name="Blank bottom pattern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13"/>
          <p:cNvGrpSpPr/>
          <p:nvPr/>
        </p:nvGrpSpPr>
        <p:grpSpPr>
          <a:xfrm rot="10800000" flipH="1">
            <a:off x="1200" y="5142367"/>
            <a:ext cx="12191989" cy="1715628"/>
            <a:chOff x="900" y="0"/>
            <a:chExt cx="9143992" cy="1286721"/>
          </a:xfrm>
        </p:grpSpPr>
        <p:sp>
          <p:nvSpPr>
            <p:cNvPr id="574" name="Google Shape;574;p13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3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3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3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2" name="Google Shape;622;p1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481014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2655767"/>
            <a:ext cx="8220800" cy="1546400"/>
          </a:xfrm>
          <a:prstGeom prst="rect">
            <a:avLst/>
          </a:prstGeom>
          <a:effectLst>
            <a:outerShdw blurRad="14288" dist="28575" dir="7560000" algn="bl" rotWithShape="0">
              <a:srgbClr val="351C75">
                <a:alpha val="23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686066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3"/>
            </a:gs>
            <a:gs pos="50000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314333"/>
            <a:ext cx="7418000" cy="1546400"/>
          </a:xfrm>
          <a:prstGeom prst="rect">
            <a:avLst/>
          </a:prstGeom>
          <a:effectLst>
            <a:outerShdw blurRad="14288" dist="28575" dir="7560000" algn="bl" rotWithShape="0">
              <a:srgbClr val="351C75">
                <a:alpha val="24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3989939"/>
            <a:ext cx="74180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48662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13933" y="2171200"/>
            <a:ext cx="7164000" cy="1093200"/>
          </a:xfrm>
          <a:prstGeom prst="rect">
            <a:avLst/>
          </a:prstGeom>
          <a:effectLst>
            <a:outerShdw blurRad="14288" dist="28575" dir="7560000" algn="bl" rotWithShape="0">
              <a:srgbClr val="351C75">
                <a:alpha val="22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sz="4000" i="1">
                <a:solidFill>
                  <a:schemeClr val="lt1"/>
                </a:solidFill>
              </a:defRPr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sz="4000" i="1">
                <a:solidFill>
                  <a:schemeClr val="lt1"/>
                </a:solidFill>
              </a:defRPr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sz="4000" i="1">
                <a:solidFill>
                  <a:schemeClr val="lt1"/>
                </a:solidFill>
              </a:defRPr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sz="4000" i="1">
                <a:solidFill>
                  <a:schemeClr val="lt1"/>
                </a:solidFill>
              </a:defRPr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sz="4000" i="1">
                <a:solidFill>
                  <a:schemeClr val="lt1"/>
                </a:solidFill>
              </a:defRPr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4000" i="1">
                <a:solidFill>
                  <a:schemeClr val="lt1"/>
                </a:solidFill>
              </a:defRPr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4000" i="1">
                <a:solidFill>
                  <a:schemeClr val="lt1"/>
                </a:solidFill>
              </a:defRPr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4000" i="1">
                <a:solidFill>
                  <a:schemeClr val="lt1"/>
                </a:solidFill>
              </a:defRPr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4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4791200" y="635425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14288" dist="28575" dir="7500000" algn="bl" rotWithShape="0">
              <a:srgbClr val="351C75">
                <a:alpha val="28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lt1"/>
                </a:solidFill>
              </a:rPr>
              <a:t>“</a:t>
            </a:r>
            <a:endParaRPr sz="12800" b="1">
              <a:solidFill>
                <a:schemeClr val="lt1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749551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456567" y="1411767"/>
            <a:ext cx="9278800" cy="4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456567" y="2156689"/>
            <a:ext cx="9278800" cy="31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⋄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6" name="Google Shape;26;p5"/>
          <p:cNvSpPr/>
          <p:nvPr/>
        </p:nvSpPr>
        <p:spPr>
          <a:xfrm>
            <a:off x="1456567" y="2040033"/>
            <a:ext cx="395600" cy="496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5804475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1456567" y="1411767"/>
            <a:ext cx="9278800" cy="4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456567" y="2156700"/>
            <a:ext cx="4374400" cy="3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⋄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360952" y="2156700"/>
            <a:ext cx="4374400" cy="3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⋄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3" name="Google Shape;33;p6"/>
          <p:cNvSpPr/>
          <p:nvPr/>
        </p:nvSpPr>
        <p:spPr>
          <a:xfrm>
            <a:off x="1456567" y="2040033"/>
            <a:ext cx="395600" cy="496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235593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1456567" y="1411767"/>
            <a:ext cx="9278800" cy="4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1456567" y="2156700"/>
            <a:ext cx="2859200" cy="32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⋄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666368" y="2156700"/>
            <a:ext cx="2859200" cy="32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⋄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876169" y="2156700"/>
            <a:ext cx="2859200" cy="32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⋄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1" name="Google Shape;41;p7"/>
          <p:cNvSpPr/>
          <p:nvPr/>
        </p:nvSpPr>
        <p:spPr>
          <a:xfrm>
            <a:off x="1456567" y="2040033"/>
            <a:ext cx="395600" cy="496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5991510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456567" y="1411767"/>
            <a:ext cx="9278800" cy="4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6" name="Google Shape;46;p8"/>
          <p:cNvSpPr/>
          <p:nvPr/>
        </p:nvSpPr>
        <p:spPr>
          <a:xfrm>
            <a:off x="1456567" y="2040033"/>
            <a:ext cx="395600" cy="496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098511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1286400" y="5349067"/>
            <a:ext cx="9619200" cy="3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200"/>
              <a:buNone/>
              <a:defRPr sz="1600"/>
            </a:lvl1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9"/>
          <p:cNvSpPr/>
          <p:nvPr/>
        </p:nvSpPr>
        <p:spPr>
          <a:xfrm>
            <a:off x="5898200" y="5191300"/>
            <a:ext cx="395600" cy="496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4293345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hadow 1" type="blank">
  <p:cSld name="Blank · Shadow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21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84967" y="3173600"/>
            <a:ext cx="9022000" cy="22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249959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hadow 2">
  <p:cSld name="Blank · Shadow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217298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hadow 3">
  <p:cSld name="Blank · Shadow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395358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gradFill>
          <a:gsLst>
            <a:gs pos="0">
              <a:schemeClr val="accent3"/>
            </a:gs>
            <a:gs pos="50000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4136"/>
            </a:avLst>
          </a:prstGeom>
          <a:solidFill>
            <a:srgbClr val="251F38">
              <a:alpha val="24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118203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9612567" y="669600"/>
            <a:ext cx="274800" cy="27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1596633" y="-1070367"/>
            <a:ext cx="8998800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07233" y="2655767"/>
            <a:ext cx="6177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56733" y="-1182333"/>
            <a:ext cx="3129600" cy="31296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131833" y="3843167"/>
            <a:ext cx="1304800" cy="1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007233" y="722400"/>
            <a:ext cx="876800" cy="876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9003667" y="4620133"/>
            <a:ext cx="3045600" cy="30456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183700" y="4257600"/>
            <a:ext cx="876800" cy="87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502067" y="5623033"/>
            <a:ext cx="1610400" cy="16104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0992833" y="3389267"/>
            <a:ext cx="406400" cy="406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10131700" y="-400333"/>
            <a:ext cx="1827600" cy="182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992833" y="1070467"/>
            <a:ext cx="876800" cy="876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285300" y="927867"/>
            <a:ext cx="1162000" cy="11620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-162900" y="3911000"/>
            <a:ext cx="1570000" cy="15700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10866767" y="944400"/>
            <a:ext cx="1128800" cy="1128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1407100" y="5206100"/>
            <a:ext cx="274800" cy="27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076754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4077600" y="-393933"/>
            <a:ext cx="4036800" cy="40372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365000" y="3228733"/>
            <a:ext cx="7462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365000" y="4599539"/>
            <a:ext cx="7462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886051" y="5317633"/>
            <a:ext cx="274800" cy="27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3"/>
          <p:cNvSpPr/>
          <p:nvPr/>
        </p:nvSpPr>
        <p:spPr>
          <a:xfrm>
            <a:off x="10173533" y="3292833"/>
            <a:ext cx="3129600" cy="31296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3"/>
          <p:cNvSpPr/>
          <p:nvPr/>
        </p:nvSpPr>
        <p:spPr>
          <a:xfrm>
            <a:off x="502067" y="1518933"/>
            <a:ext cx="1304800" cy="1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3"/>
          <p:cNvSpPr/>
          <p:nvPr/>
        </p:nvSpPr>
        <p:spPr>
          <a:xfrm>
            <a:off x="9653700" y="6216933"/>
            <a:ext cx="876800" cy="876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3"/>
          <p:cNvSpPr/>
          <p:nvPr/>
        </p:nvSpPr>
        <p:spPr>
          <a:xfrm>
            <a:off x="308233" y="-762267"/>
            <a:ext cx="3045600" cy="3045600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3"/>
          <p:cNvSpPr/>
          <p:nvPr/>
        </p:nvSpPr>
        <p:spPr>
          <a:xfrm>
            <a:off x="10010167" y="1223300"/>
            <a:ext cx="876800" cy="87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3"/>
          <p:cNvSpPr/>
          <p:nvPr/>
        </p:nvSpPr>
        <p:spPr>
          <a:xfrm>
            <a:off x="10754567" y="-393933"/>
            <a:ext cx="1610400" cy="16104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3"/>
          <p:cNvSpPr/>
          <p:nvPr/>
        </p:nvSpPr>
        <p:spPr>
          <a:xfrm>
            <a:off x="1889600" y="2736867"/>
            <a:ext cx="406400" cy="406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3"/>
          <p:cNvSpPr/>
          <p:nvPr/>
        </p:nvSpPr>
        <p:spPr>
          <a:xfrm>
            <a:off x="240667" y="5364333"/>
            <a:ext cx="1827600" cy="182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3"/>
          <p:cNvSpPr/>
          <p:nvPr/>
        </p:nvSpPr>
        <p:spPr>
          <a:xfrm>
            <a:off x="328061" y="4487395"/>
            <a:ext cx="608000" cy="608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3"/>
          <p:cNvSpPr/>
          <p:nvPr/>
        </p:nvSpPr>
        <p:spPr>
          <a:xfrm>
            <a:off x="9429767" y="5992967"/>
            <a:ext cx="1324800" cy="13244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3"/>
          <p:cNvSpPr/>
          <p:nvPr/>
        </p:nvSpPr>
        <p:spPr>
          <a:xfrm>
            <a:off x="9827000" y="1040133"/>
            <a:ext cx="1243200" cy="12432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3"/>
          <p:cNvSpPr/>
          <p:nvPr/>
        </p:nvSpPr>
        <p:spPr>
          <a:xfrm>
            <a:off x="240667" y="4400000"/>
            <a:ext cx="782400" cy="7824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3"/>
          <p:cNvSpPr/>
          <p:nvPr/>
        </p:nvSpPr>
        <p:spPr>
          <a:xfrm>
            <a:off x="10311167" y="623067"/>
            <a:ext cx="274800" cy="27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3"/>
          <p:cNvSpPr/>
          <p:nvPr/>
        </p:nvSpPr>
        <p:spPr>
          <a:xfrm>
            <a:off x="797567" y="-272933"/>
            <a:ext cx="2066800" cy="20668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>
            <a:off x="5782800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351805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1596633" y="-1070367"/>
            <a:ext cx="8998800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4"/>
          <p:cNvSpPr/>
          <p:nvPr/>
        </p:nvSpPr>
        <p:spPr>
          <a:xfrm>
            <a:off x="11112600" y="5519500"/>
            <a:ext cx="566400" cy="566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4"/>
          <p:cNvSpPr/>
          <p:nvPr/>
        </p:nvSpPr>
        <p:spPr>
          <a:xfrm>
            <a:off x="5744384" y="-1438200"/>
            <a:ext cx="3129600" cy="31296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4"/>
          <p:cNvSpPr/>
          <p:nvPr/>
        </p:nvSpPr>
        <p:spPr>
          <a:xfrm>
            <a:off x="5397000" y="1073500"/>
            <a:ext cx="1398000" cy="13980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2507800" y="2560400"/>
            <a:ext cx="7176400" cy="2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◎"/>
              <a:defRPr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4791200" y="10418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8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305633" y="3984467"/>
            <a:ext cx="1070400" cy="1070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4"/>
          <p:cNvSpPr/>
          <p:nvPr/>
        </p:nvSpPr>
        <p:spPr>
          <a:xfrm>
            <a:off x="-589633" y="5333200"/>
            <a:ext cx="2261200" cy="22612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4"/>
          <p:cNvSpPr/>
          <p:nvPr/>
        </p:nvSpPr>
        <p:spPr>
          <a:xfrm>
            <a:off x="1778700" y="-308967"/>
            <a:ext cx="2222400" cy="2222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4"/>
          <p:cNvSpPr/>
          <p:nvPr/>
        </p:nvSpPr>
        <p:spPr>
          <a:xfrm>
            <a:off x="734033" y="947067"/>
            <a:ext cx="642000" cy="6424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4"/>
          <p:cNvSpPr/>
          <p:nvPr/>
        </p:nvSpPr>
        <p:spPr>
          <a:xfrm>
            <a:off x="1376033" y="5055267"/>
            <a:ext cx="406400" cy="406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4"/>
          <p:cNvSpPr/>
          <p:nvPr/>
        </p:nvSpPr>
        <p:spPr>
          <a:xfrm>
            <a:off x="1622733" y="1748433"/>
            <a:ext cx="406400" cy="406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4"/>
          <p:cNvSpPr/>
          <p:nvPr/>
        </p:nvSpPr>
        <p:spPr>
          <a:xfrm>
            <a:off x="10325967" y="1964400"/>
            <a:ext cx="1398000" cy="1398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4"/>
          <p:cNvSpPr/>
          <p:nvPr/>
        </p:nvSpPr>
        <p:spPr>
          <a:xfrm>
            <a:off x="10734233" y="2722900"/>
            <a:ext cx="2026800" cy="20268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4"/>
          <p:cNvSpPr/>
          <p:nvPr/>
        </p:nvSpPr>
        <p:spPr>
          <a:xfrm>
            <a:off x="10626367" y="4951800"/>
            <a:ext cx="797200" cy="7976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4"/>
          <p:cNvSpPr/>
          <p:nvPr/>
        </p:nvSpPr>
        <p:spPr>
          <a:xfrm>
            <a:off x="11478367" y="1589467"/>
            <a:ext cx="245600" cy="2456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5782800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92018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/>
          <p:nvPr/>
        </p:nvSpPr>
        <p:spPr>
          <a:xfrm>
            <a:off x="1525600" y="3598100"/>
            <a:ext cx="1191600" cy="1191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3914500" y="1212067"/>
            <a:ext cx="70340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3914500" y="2034344"/>
            <a:ext cx="7034000" cy="37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346567" y="-275067"/>
            <a:ext cx="3129600" cy="31296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5"/>
          <p:cNvSpPr/>
          <p:nvPr/>
        </p:nvSpPr>
        <p:spPr>
          <a:xfrm>
            <a:off x="-203900" y="1813400"/>
            <a:ext cx="1304800" cy="1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5"/>
          <p:cNvSpPr/>
          <p:nvPr/>
        </p:nvSpPr>
        <p:spPr>
          <a:xfrm>
            <a:off x="3119467" y="324833"/>
            <a:ext cx="876800" cy="876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5"/>
          <p:cNvSpPr/>
          <p:nvPr/>
        </p:nvSpPr>
        <p:spPr>
          <a:xfrm>
            <a:off x="1051633" y="3118200"/>
            <a:ext cx="1081600" cy="1081600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5"/>
          <p:cNvSpPr/>
          <p:nvPr/>
        </p:nvSpPr>
        <p:spPr>
          <a:xfrm>
            <a:off x="204900" y="5533267"/>
            <a:ext cx="1610400" cy="1610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5"/>
          <p:cNvSpPr/>
          <p:nvPr/>
        </p:nvSpPr>
        <p:spPr>
          <a:xfrm>
            <a:off x="1754400" y="5147967"/>
            <a:ext cx="734000" cy="7340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5"/>
          <p:cNvSpPr/>
          <p:nvPr/>
        </p:nvSpPr>
        <p:spPr>
          <a:xfrm>
            <a:off x="584767" y="3990700"/>
            <a:ext cx="406400" cy="406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5"/>
          <p:cNvSpPr/>
          <p:nvPr/>
        </p:nvSpPr>
        <p:spPr>
          <a:xfrm>
            <a:off x="10326467" y="560633"/>
            <a:ext cx="734000" cy="73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/>
          <p:nvPr/>
        </p:nvSpPr>
        <p:spPr>
          <a:xfrm>
            <a:off x="11786000" y="1359700"/>
            <a:ext cx="530000" cy="530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5"/>
          <p:cNvSpPr/>
          <p:nvPr/>
        </p:nvSpPr>
        <p:spPr>
          <a:xfrm>
            <a:off x="11060467" y="-428167"/>
            <a:ext cx="988800" cy="988800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5"/>
          <p:cNvSpPr/>
          <p:nvPr/>
        </p:nvSpPr>
        <p:spPr>
          <a:xfrm>
            <a:off x="11535333" y="2155100"/>
            <a:ext cx="250800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5"/>
          <p:cNvSpPr/>
          <p:nvPr/>
        </p:nvSpPr>
        <p:spPr>
          <a:xfrm>
            <a:off x="2905467" y="110833"/>
            <a:ext cx="1304800" cy="1304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5"/>
          <p:cNvSpPr/>
          <p:nvPr/>
        </p:nvSpPr>
        <p:spPr>
          <a:xfrm>
            <a:off x="10750433" y="918500"/>
            <a:ext cx="599600" cy="599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5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3343231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1 column + imag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6096000" y="1212067"/>
            <a:ext cx="48528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6096000" y="2034339"/>
            <a:ext cx="4852800" cy="37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773700" y="1002600"/>
            <a:ext cx="4852800" cy="4852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6"/>
          <p:cNvSpPr/>
          <p:nvPr/>
        </p:nvSpPr>
        <p:spPr>
          <a:xfrm>
            <a:off x="-394200" y="-475267"/>
            <a:ext cx="1410400" cy="1410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6"/>
          <p:cNvSpPr/>
          <p:nvPr/>
        </p:nvSpPr>
        <p:spPr>
          <a:xfrm>
            <a:off x="3782133" y="239767"/>
            <a:ext cx="1304800" cy="13048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6"/>
          <p:cNvSpPr/>
          <p:nvPr/>
        </p:nvSpPr>
        <p:spPr>
          <a:xfrm>
            <a:off x="621300" y="4923667"/>
            <a:ext cx="1359200" cy="13592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6"/>
          <p:cNvSpPr/>
          <p:nvPr/>
        </p:nvSpPr>
        <p:spPr>
          <a:xfrm>
            <a:off x="1980500" y="6079667"/>
            <a:ext cx="482000" cy="482000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6"/>
          <p:cNvSpPr/>
          <p:nvPr/>
        </p:nvSpPr>
        <p:spPr>
          <a:xfrm>
            <a:off x="3153067" y="462600"/>
            <a:ext cx="365600" cy="365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6"/>
          <p:cNvSpPr/>
          <p:nvPr/>
        </p:nvSpPr>
        <p:spPr>
          <a:xfrm>
            <a:off x="-630133" y="-711200"/>
            <a:ext cx="1882400" cy="18824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6"/>
          <p:cNvSpPr/>
          <p:nvPr/>
        </p:nvSpPr>
        <p:spPr>
          <a:xfrm>
            <a:off x="3865333" y="322967"/>
            <a:ext cx="1138400" cy="11384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6"/>
          <p:cNvSpPr/>
          <p:nvPr/>
        </p:nvSpPr>
        <p:spPr>
          <a:xfrm>
            <a:off x="1414867" y="190600"/>
            <a:ext cx="718000" cy="71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6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953130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3914500" y="1212067"/>
            <a:ext cx="70340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3914500" y="2066867"/>
            <a:ext cx="3414000" cy="4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7534465" y="2066867"/>
            <a:ext cx="3414000" cy="4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-478600" y="2925867"/>
            <a:ext cx="3129600" cy="31296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7"/>
          <p:cNvSpPr/>
          <p:nvPr/>
        </p:nvSpPr>
        <p:spPr>
          <a:xfrm>
            <a:off x="264600" y="-428167"/>
            <a:ext cx="1304800" cy="13048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7"/>
          <p:cNvSpPr/>
          <p:nvPr/>
        </p:nvSpPr>
        <p:spPr>
          <a:xfrm>
            <a:off x="264600" y="560633"/>
            <a:ext cx="876800" cy="876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7"/>
          <p:cNvSpPr/>
          <p:nvPr/>
        </p:nvSpPr>
        <p:spPr>
          <a:xfrm>
            <a:off x="1569401" y="876633"/>
            <a:ext cx="1129200" cy="1129200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7"/>
          <p:cNvSpPr/>
          <p:nvPr/>
        </p:nvSpPr>
        <p:spPr>
          <a:xfrm>
            <a:off x="1183533" y="5523067"/>
            <a:ext cx="1610400" cy="161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7"/>
          <p:cNvSpPr/>
          <p:nvPr/>
        </p:nvSpPr>
        <p:spPr>
          <a:xfrm>
            <a:off x="204900" y="6399467"/>
            <a:ext cx="734000" cy="7340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7"/>
          <p:cNvSpPr/>
          <p:nvPr/>
        </p:nvSpPr>
        <p:spPr>
          <a:xfrm>
            <a:off x="1563367" y="2262600"/>
            <a:ext cx="406400" cy="406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7"/>
          <p:cNvSpPr/>
          <p:nvPr/>
        </p:nvSpPr>
        <p:spPr>
          <a:xfrm>
            <a:off x="10459000" y="825700"/>
            <a:ext cx="734000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7"/>
          <p:cNvSpPr/>
          <p:nvPr/>
        </p:nvSpPr>
        <p:spPr>
          <a:xfrm>
            <a:off x="10020667" y="-96667"/>
            <a:ext cx="530000" cy="530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7"/>
          <p:cNvSpPr/>
          <p:nvPr/>
        </p:nvSpPr>
        <p:spPr>
          <a:xfrm>
            <a:off x="11535333" y="1374467"/>
            <a:ext cx="406400" cy="40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7"/>
          <p:cNvSpPr/>
          <p:nvPr/>
        </p:nvSpPr>
        <p:spPr>
          <a:xfrm>
            <a:off x="10797200" y="223267"/>
            <a:ext cx="988800" cy="988800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7"/>
          <p:cNvSpPr/>
          <p:nvPr/>
        </p:nvSpPr>
        <p:spPr>
          <a:xfrm>
            <a:off x="11193000" y="2005833"/>
            <a:ext cx="250800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7"/>
          <p:cNvSpPr/>
          <p:nvPr/>
        </p:nvSpPr>
        <p:spPr>
          <a:xfrm>
            <a:off x="-274167" y="3130300"/>
            <a:ext cx="2720800" cy="2720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7"/>
          <p:cNvSpPr/>
          <p:nvPr/>
        </p:nvSpPr>
        <p:spPr>
          <a:xfrm>
            <a:off x="406833" y="-285933"/>
            <a:ext cx="1020400" cy="1020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7"/>
          <p:cNvSpPr/>
          <p:nvPr/>
        </p:nvSpPr>
        <p:spPr>
          <a:xfrm>
            <a:off x="11376800" y="1215933"/>
            <a:ext cx="723600" cy="7236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284500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/>
          <p:nvPr/>
        </p:nvSpPr>
        <p:spPr>
          <a:xfrm>
            <a:off x="11518033" y="1963467"/>
            <a:ext cx="1304800" cy="1304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8"/>
          <p:cNvSpPr txBox="1">
            <a:spLocks noGrp="1"/>
          </p:cNvSpPr>
          <p:nvPr>
            <p:ph type="title"/>
          </p:nvPr>
        </p:nvSpPr>
        <p:spPr>
          <a:xfrm>
            <a:off x="3914500" y="1212067"/>
            <a:ext cx="70340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body" idx="1"/>
          </p:nvPr>
        </p:nvSpPr>
        <p:spPr>
          <a:xfrm>
            <a:off x="3914500" y="2066867"/>
            <a:ext cx="2267200" cy="4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body" idx="2"/>
          </p:nvPr>
        </p:nvSpPr>
        <p:spPr>
          <a:xfrm>
            <a:off x="6297831" y="2066867"/>
            <a:ext cx="2267200" cy="4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3"/>
          </p:nvPr>
        </p:nvSpPr>
        <p:spPr>
          <a:xfrm>
            <a:off x="8681161" y="2066867"/>
            <a:ext cx="2267200" cy="4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1355300" y="3975467"/>
            <a:ext cx="587200" cy="5872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8"/>
          <p:cNvSpPr/>
          <p:nvPr/>
        </p:nvSpPr>
        <p:spPr>
          <a:xfrm>
            <a:off x="-91633" y="4461533"/>
            <a:ext cx="1092800" cy="10928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8"/>
          <p:cNvSpPr/>
          <p:nvPr/>
        </p:nvSpPr>
        <p:spPr>
          <a:xfrm>
            <a:off x="1815300" y="187633"/>
            <a:ext cx="1150400" cy="11512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8"/>
          <p:cNvSpPr/>
          <p:nvPr/>
        </p:nvSpPr>
        <p:spPr>
          <a:xfrm>
            <a:off x="1917500" y="4562667"/>
            <a:ext cx="1416000" cy="1416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8"/>
          <p:cNvSpPr/>
          <p:nvPr/>
        </p:nvSpPr>
        <p:spPr>
          <a:xfrm>
            <a:off x="2745900" y="1483300"/>
            <a:ext cx="406400" cy="4064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8"/>
          <p:cNvSpPr/>
          <p:nvPr/>
        </p:nvSpPr>
        <p:spPr>
          <a:xfrm>
            <a:off x="11631333" y="360300"/>
            <a:ext cx="734000" cy="73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8"/>
          <p:cNvSpPr/>
          <p:nvPr/>
        </p:nvSpPr>
        <p:spPr>
          <a:xfrm>
            <a:off x="11395733" y="811500"/>
            <a:ext cx="530000" cy="5300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8"/>
          <p:cNvSpPr/>
          <p:nvPr/>
        </p:nvSpPr>
        <p:spPr>
          <a:xfrm>
            <a:off x="10948367" y="1536867"/>
            <a:ext cx="530000" cy="5300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8"/>
          <p:cNvSpPr/>
          <p:nvPr/>
        </p:nvSpPr>
        <p:spPr>
          <a:xfrm>
            <a:off x="10132800" y="-367000"/>
            <a:ext cx="988800" cy="9888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8"/>
          <p:cNvSpPr/>
          <p:nvPr/>
        </p:nvSpPr>
        <p:spPr>
          <a:xfrm>
            <a:off x="12045033" y="2490467"/>
            <a:ext cx="250800" cy="250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8"/>
          <p:cNvSpPr/>
          <p:nvPr/>
        </p:nvSpPr>
        <p:spPr>
          <a:xfrm>
            <a:off x="-640300" y="324833"/>
            <a:ext cx="3129600" cy="31296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8"/>
          <p:cNvSpPr/>
          <p:nvPr/>
        </p:nvSpPr>
        <p:spPr>
          <a:xfrm>
            <a:off x="1355300" y="5455600"/>
            <a:ext cx="1610400" cy="1610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8"/>
          <p:cNvSpPr/>
          <p:nvPr/>
        </p:nvSpPr>
        <p:spPr>
          <a:xfrm>
            <a:off x="272100" y="1237233"/>
            <a:ext cx="1304800" cy="13048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8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828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" y="0"/>
            <a:ext cx="12192255" cy="68580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84967" y="3171133"/>
            <a:ext cx="9022000" cy="174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84967" y="5040404"/>
            <a:ext cx="9022000" cy="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2423679"/>
      </p:ext>
    </p:extLst>
  </p:cSld>
  <p:clrMapOvr>
    <a:masterClrMapping/>
  </p:clrMapOvr>
  <p:hf hdr="0" ftr="0" dt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3914500" y="1212067"/>
            <a:ext cx="70340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1707584" y="4892200"/>
            <a:ext cx="274800" cy="27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9"/>
          <p:cNvSpPr/>
          <p:nvPr/>
        </p:nvSpPr>
        <p:spPr>
          <a:xfrm>
            <a:off x="240667" y="5364333"/>
            <a:ext cx="1827600" cy="182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9"/>
          <p:cNvSpPr/>
          <p:nvPr/>
        </p:nvSpPr>
        <p:spPr>
          <a:xfrm>
            <a:off x="328061" y="4284195"/>
            <a:ext cx="608000" cy="608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9"/>
          <p:cNvSpPr/>
          <p:nvPr/>
        </p:nvSpPr>
        <p:spPr>
          <a:xfrm>
            <a:off x="95333" y="4051467"/>
            <a:ext cx="1073200" cy="10732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9"/>
          <p:cNvSpPr/>
          <p:nvPr/>
        </p:nvSpPr>
        <p:spPr>
          <a:xfrm>
            <a:off x="1707600" y="2144633"/>
            <a:ext cx="1391200" cy="1392000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9"/>
          <p:cNvSpPr/>
          <p:nvPr/>
        </p:nvSpPr>
        <p:spPr>
          <a:xfrm>
            <a:off x="2187300" y="-269167"/>
            <a:ext cx="1000400" cy="10004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9"/>
          <p:cNvSpPr/>
          <p:nvPr/>
        </p:nvSpPr>
        <p:spPr>
          <a:xfrm>
            <a:off x="-640300" y="324833"/>
            <a:ext cx="3129600" cy="31296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9"/>
          <p:cNvSpPr/>
          <p:nvPr/>
        </p:nvSpPr>
        <p:spPr>
          <a:xfrm>
            <a:off x="-297300" y="667833"/>
            <a:ext cx="2443600" cy="2443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9"/>
          <p:cNvSpPr/>
          <p:nvPr/>
        </p:nvSpPr>
        <p:spPr>
          <a:xfrm>
            <a:off x="1707600" y="5266833"/>
            <a:ext cx="1000400" cy="1000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9"/>
          <p:cNvSpPr/>
          <p:nvPr/>
        </p:nvSpPr>
        <p:spPr>
          <a:xfrm>
            <a:off x="10550667" y="800300"/>
            <a:ext cx="734000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9"/>
          <p:cNvSpPr/>
          <p:nvPr/>
        </p:nvSpPr>
        <p:spPr>
          <a:xfrm>
            <a:off x="11604533" y="2144633"/>
            <a:ext cx="382800" cy="3828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9"/>
          <p:cNvSpPr/>
          <p:nvPr/>
        </p:nvSpPr>
        <p:spPr>
          <a:xfrm>
            <a:off x="11745836" y="1181919"/>
            <a:ext cx="555200" cy="5552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9"/>
          <p:cNvSpPr/>
          <p:nvPr/>
        </p:nvSpPr>
        <p:spPr>
          <a:xfrm>
            <a:off x="10824000" y="-326067"/>
            <a:ext cx="988800" cy="9888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9"/>
          <p:cNvSpPr/>
          <p:nvPr/>
        </p:nvSpPr>
        <p:spPr>
          <a:xfrm>
            <a:off x="10418300" y="417033"/>
            <a:ext cx="250800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9"/>
          <p:cNvSpPr/>
          <p:nvPr/>
        </p:nvSpPr>
        <p:spPr>
          <a:xfrm>
            <a:off x="11529200" y="965284"/>
            <a:ext cx="988800" cy="9888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5869852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1596633" y="-1070367"/>
            <a:ext cx="8998800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1661633" y="5570267"/>
            <a:ext cx="8868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600"/>
              <a:buNone/>
              <a:defRPr sz="2133"/>
            </a:lvl1pPr>
          </a:lstStyle>
          <a:p>
            <a:endParaRPr/>
          </a:p>
        </p:txBody>
      </p:sp>
      <p:sp>
        <p:nvSpPr>
          <p:cNvPr id="156" name="Google Shape;156;p10"/>
          <p:cNvSpPr/>
          <p:nvPr/>
        </p:nvSpPr>
        <p:spPr>
          <a:xfrm rot="10800000">
            <a:off x="11607933" y="5036351"/>
            <a:ext cx="823200" cy="823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0"/>
          <p:cNvSpPr/>
          <p:nvPr/>
        </p:nvSpPr>
        <p:spPr>
          <a:xfrm rot="10800000">
            <a:off x="811667" y="1121815"/>
            <a:ext cx="687200" cy="6872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0"/>
          <p:cNvSpPr/>
          <p:nvPr/>
        </p:nvSpPr>
        <p:spPr>
          <a:xfrm rot="10800000">
            <a:off x="10926695" y="6071067"/>
            <a:ext cx="1108800" cy="11088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0"/>
          <p:cNvSpPr/>
          <p:nvPr/>
        </p:nvSpPr>
        <p:spPr>
          <a:xfrm rot="10800000">
            <a:off x="11277845" y="5578351"/>
            <a:ext cx="281200" cy="2812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0"/>
          <p:cNvSpPr/>
          <p:nvPr/>
        </p:nvSpPr>
        <p:spPr>
          <a:xfrm rot="10800000">
            <a:off x="-204196" y="-592729"/>
            <a:ext cx="1504400" cy="15044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0"/>
          <p:cNvSpPr/>
          <p:nvPr/>
        </p:nvSpPr>
        <p:spPr>
          <a:xfrm rot="10800000">
            <a:off x="10682688" y="177855"/>
            <a:ext cx="579600" cy="5796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0"/>
          <p:cNvSpPr/>
          <p:nvPr/>
        </p:nvSpPr>
        <p:spPr>
          <a:xfrm rot="10800000">
            <a:off x="-98103" y="1122000"/>
            <a:ext cx="441200" cy="4412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0"/>
          <p:cNvSpPr/>
          <p:nvPr/>
        </p:nvSpPr>
        <p:spPr>
          <a:xfrm rot="10800000">
            <a:off x="11349533" y="177872"/>
            <a:ext cx="1081600" cy="108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10"/>
          <p:cNvSpPr/>
          <p:nvPr/>
        </p:nvSpPr>
        <p:spPr>
          <a:xfrm rot="10800000">
            <a:off x="157331" y="-231203"/>
            <a:ext cx="781600" cy="7816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0"/>
          <p:cNvSpPr/>
          <p:nvPr/>
        </p:nvSpPr>
        <p:spPr>
          <a:xfrm rot="10800000">
            <a:off x="998433" y="6260067"/>
            <a:ext cx="460000" cy="460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10"/>
          <p:cNvSpPr/>
          <p:nvPr/>
        </p:nvSpPr>
        <p:spPr>
          <a:xfrm rot="10800000">
            <a:off x="-143715" y="5678711"/>
            <a:ext cx="884000" cy="88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10"/>
          <p:cNvSpPr/>
          <p:nvPr/>
        </p:nvSpPr>
        <p:spPr>
          <a:xfrm rot="10800000">
            <a:off x="-422216" y="4591379"/>
            <a:ext cx="674800" cy="674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10"/>
          <p:cNvSpPr/>
          <p:nvPr/>
        </p:nvSpPr>
        <p:spPr>
          <a:xfrm rot="10800000">
            <a:off x="-301560" y="5520867"/>
            <a:ext cx="1199200" cy="11992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10"/>
          <p:cNvSpPr/>
          <p:nvPr/>
        </p:nvSpPr>
        <p:spPr>
          <a:xfrm rot="10800000">
            <a:off x="11600855" y="1467000"/>
            <a:ext cx="444400" cy="444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xfrm>
            <a:off x="5782800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590544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558800" y="-2108200"/>
            <a:ext cx="11074400" cy="110744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1"/>
          <p:cNvSpPr/>
          <p:nvPr/>
        </p:nvSpPr>
        <p:spPr>
          <a:xfrm>
            <a:off x="-218933" y="914900"/>
            <a:ext cx="734000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11"/>
          <p:cNvSpPr/>
          <p:nvPr/>
        </p:nvSpPr>
        <p:spPr>
          <a:xfrm>
            <a:off x="10939333" y="5198400"/>
            <a:ext cx="596000" cy="596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11"/>
          <p:cNvSpPr/>
          <p:nvPr/>
        </p:nvSpPr>
        <p:spPr>
          <a:xfrm>
            <a:off x="133900" y="-262567"/>
            <a:ext cx="988800" cy="9888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11"/>
          <p:cNvSpPr/>
          <p:nvPr/>
        </p:nvSpPr>
        <p:spPr>
          <a:xfrm>
            <a:off x="558800" y="914900"/>
            <a:ext cx="250800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1"/>
          <p:cNvSpPr/>
          <p:nvPr/>
        </p:nvSpPr>
        <p:spPr>
          <a:xfrm>
            <a:off x="11111633" y="5976667"/>
            <a:ext cx="1304800" cy="1304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11"/>
          <p:cNvSpPr/>
          <p:nvPr/>
        </p:nvSpPr>
        <p:spPr>
          <a:xfrm>
            <a:off x="989000" y="5933000"/>
            <a:ext cx="530000" cy="5300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11"/>
          <p:cNvSpPr/>
          <p:nvPr/>
        </p:nvSpPr>
        <p:spPr>
          <a:xfrm>
            <a:off x="11941733" y="5411595"/>
            <a:ext cx="382800" cy="382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11"/>
          <p:cNvSpPr/>
          <p:nvPr/>
        </p:nvSpPr>
        <p:spPr>
          <a:xfrm>
            <a:off x="-218933" y="5703600"/>
            <a:ext cx="988800" cy="9888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11"/>
          <p:cNvSpPr/>
          <p:nvPr/>
        </p:nvSpPr>
        <p:spPr>
          <a:xfrm>
            <a:off x="11424967" y="6290000"/>
            <a:ext cx="678000" cy="6780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1"/>
          <p:cNvSpPr/>
          <p:nvPr/>
        </p:nvSpPr>
        <p:spPr>
          <a:xfrm>
            <a:off x="10769967" y="298833"/>
            <a:ext cx="406400" cy="4064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11"/>
          <p:cNvSpPr/>
          <p:nvPr/>
        </p:nvSpPr>
        <p:spPr>
          <a:xfrm>
            <a:off x="11404331" y="437831"/>
            <a:ext cx="780800" cy="780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11"/>
          <p:cNvSpPr/>
          <p:nvPr/>
        </p:nvSpPr>
        <p:spPr>
          <a:xfrm>
            <a:off x="11835133" y="1583100"/>
            <a:ext cx="596000" cy="596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11"/>
          <p:cNvSpPr/>
          <p:nvPr/>
        </p:nvSpPr>
        <p:spPr>
          <a:xfrm>
            <a:off x="11265333" y="298833"/>
            <a:ext cx="1059200" cy="10592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11"/>
          <p:cNvSpPr/>
          <p:nvPr/>
        </p:nvSpPr>
        <p:spPr>
          <a:xfrm>
            <a:off x="133900" y="5107500"/>
            <a:ext cx="406400" cy="406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11"/>
          <p:cNvSpPr txBox="1">
            <a:spLocks noGrp="1"/>
          </p:cNvSpPr>
          <p:nvPr>
            <p:ph type="sldNum" idx="12"/>
          </p:nvPr>
        </p:nvSpPr>
        <p:spPr>
          <a:xfrm>
            <a:off x="5782800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918023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/>
          <p:nvPr/>
        </p:nvSpPr>
        <p:spPr>
          <a:xfrm>
            <a:off x="558800" y="-2108200"/>
            <a:ext cx="11074400" cy="110744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12"/>
          <p:cNvSpPr txBox="1">
            <a:spLocks noGrp="1"/>
          </p:cNvSpPr>
          <p:nvPr>
            <p:ph type="sldNum" idx="12"/>
          </p:nvPr>
        </p:nvSpPr>
        <p:spPr>
          <a:xfrm>
            <a:off x="5782800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397186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15733" y="-634999"/>
            <a:ext cx="8055040" cy="7876373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2655751"/>
            <a:ext cx="103632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09000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15733" y="-634999"/>
            <a:ext cx="8055040" cy="7876373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799496"/>
            <a:ext cx="10363200" cy="85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3786736"/>
            <a:ext cx="10363200" cy="5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768298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9" name="Google Shape;19;p4"/>
          <p:cNvSpPr/>
          <p:nvPr/>
        </p:nvSpPr>
        <p:spPr>
          <a:xfrm>
            <a:off x="2286001" y="-878499"/>
            <a:ext cx="7626769" cy="8622665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080600" y="2882400"/>
            <a:ext cx="100308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33387" algn="ctr" rtl="0">
              <a:spcBef>
                <a:spcPts val="800"/>
              </a:spcBef>
              <a:spcAft>
                <a:spcPts val="0"/>
              </a:spcAft>
              <a:buSzPts val="2700"/>
              <a:buFont typeface="Roboto"/>
              <a:buChar char="●"/>
              <a:defRPr sz="3600" b="1"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○"/>
              <a:defRPr sz="3600" b="1"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■"/>
              <a:defRPr sz="3600" b="1"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  <a:defRPr sz="3600" b="1"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○"/>
              <a:defRPr sz="3600" b="1"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■"/>
              <a:defRPr sz="3600" b="1"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  <a:defRPr sz="3600" b="1"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○"/>
              <a:defRPr sz="3600" b="1"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■"/>
              <a:defRPr sz="36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21392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4" name="Google Shape;24;p5"/>
          <p:cNvSpPr/>
          <p:nvPr/>
        </p:nvSpPr>
        <p:spPr>
          <a:xfrm>
            <a:off x="6784102" y="-732926"/>
            <a:ext cx="5590109" cy="5466117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140400" y="1805263"/>
            <a:ext cx="991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381711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140400" y="1001700"/>
            <a:ext cx="4976000" cy="121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140400" y="2377100"/>
            <a:ext cx="4976000" cy="347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5450745" y="-7"/>
            <a:ext cx="6741243" cy="6416813"/>
          </a:xfrm>
          <a:custGeom>
            <a:avLst/>
            <a:gdLst/>
            <a:ahLst/>
            <a:cxnLst/>
            <a:rect l="l" t="t" r="r" b="b"/>
            <a:pathLst>
              <a:path w="3611380" h="3431451" extrusionOk="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solidFill>
            <a:srgbClr val="E7EDEB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90486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/>
          <p:nvPr/>
        </p:nvSpPr>
        <p:spPr>
          <a:xfrm>
            <a:off x="8020669" y="-1299316"/>
            <a:ext cx="5276900" cy="5965952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4630800" cy="43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6420799" y="1805267"/>
            <a:ext cx="4630800" cy="43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0746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675145" y="-2640525"/>
            <a:ext cx="6849331" cy="1218438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584967" y="1642400"/>
            <a:ext cx="9022000" cy="35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609585" rtl="0">
              <a:spcBef>
                <a:spcPts val="800"/>
              </a:spcBef>
              <a:spcAft>
                <a:spcPts val="0"/>
              </a:spcAft>
              <a:buSzPts val="3600"/>
              <a:buFont typeface="DM Serif Display"/>
              <a:buChar char="╺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1219170" lvl="1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828754" lvl="2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2438339" lvl="3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3047924" lvl="4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3657509" lvl="5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4267093" lvl="6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4876678" lvl="7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5486263" lvl="8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1007984" y="1575703"/>
            <a:ext cx="617600" cy="9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8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8241"/>
      </p:ext>
    </p:extLst>
  </p:cSld>
  <p:clrMapOvr>
    <a:masterClrMapping/>
  </p:clrMapOvr>
  <p:hf hdr="0" ft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3" name="Google Shape;43;p8"/>
          <p:cNvSpPr/>
          <p:nvPr/>
        </p:nvSpPr>
        <p:spPr>
          <a:xfrm rot="10800000">
            <a:off x="7817469" y="-1248516"/>
            <a:ext cx="5276900" cy="5965952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1097633" y="1805267"/>
            <a:ext cx="3100800" cy="43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4524216" y="1805267"/>
            <a:ext cx="3100800" cy="43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7950799" y="1805267"/>
            <a:ext cx="3100800" cy="43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85434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9"/>
          <p:cNvSpPr/>
          <p:nvPr/>
        </p:nvSpPr>
        <p:spPr>
          <a:xfrm rot="10800000">
            <a:off x="8045573" y="-145514"/>
            <a:ext cx="5370027" cy="5250916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66225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6" name="Google Shape;56;p10"/>
          <p:cNvSpPr/>
          <p:nvPr/>
        </p:nvSpPr>
        <p:spPr>
          <a:xfrm>
            <a:off x="2286001" y="-878499"/>
            <a:ext cx="7626769" cy="8622665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609600" y="5875073"/>
            <a:ext cx="10972800" cy="3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71530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ight stain" type="blank">
  <p:cSld name="Blank - Right stai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1" name="Google Shape;61;p11"/>
          <p:cNvSpPr/>
          <p:nvPr/>
        </p:nvSpPr>
        <p:spPr>
          <a:xfrm rot="10800000">
            <a:off x="4649334" y="-878499"/>
            <a:ext cx="7626769" cy="8622665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17449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entered stain">
  <p:cSld name="Blank - Centered stai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5" name="Google Shape;65;p12"/>
          <p:cNvSpPr/>
          <p:nvPr/>
        </p:nvSpPr>
        <p:spPr>
          <a:xfrm>
            <a:off x="2282617" y="-878499"/>
            <a:ext cx="7626769" cy="8622665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56993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0"/>
            <a:ext cx="12192000" cy="6858635"/>
          </a:xfrm>
          <a:custGeom>
            <a:avLst/>
            <a:gdLst/>
            <a:ahLst/>
            <a:cxnLst/>
            <a:rect l="l" t="t" r="r" b="b"/>
            <a:pathLst>
              <a:path w="12192000" h="6858634" extrusionOk="0">
                <a:moveTo>
                  <a:pt x="5051425" y="5551170"/>
                </a:moveTo>
                <a:cubicBezTo>
                  <a:pt x="5142865" y="5459730"/>
                  <a:pt x="5142865" y="5309235"/>
                  <a:pt x="5051425" y="5217795"/>
                </a:cubicBezTo>
                <a:cubicBezTo>
                  <a:pt x="4959985" y="5126355"/>
                  <a:pt x="4809490" y="5126355"/>
                  <a:pt x="4718050" y="5217795"/>
                </a:cubicBezTo>
                <a:lnTo>
                  <a:pt x="4352925" y="5582920"/>
                </a:lnTo>
                <a:cubicBezTo>
                  <a:pt x="4261485" y="5674360"/>
                  <a:pt x="4110990" y="5674360"/>
                  <a:pt x="4019550" y="5582920"/>
                </a:cubicBezTo>
                <a:cubicBezTo>
                  <a:pt x="3928110" y="5491480"/>
                  <a:pt x="3928110" y="5340985"/>
                  <a:pt x="4019550" y="5249545"/>
                </a:cubicBezTo>
                <a:lnTo>
                  <a:pt x="5015865" y="4253230"/>
                </a:lnTo>
                <a:cubicBezTo>
                  <a:pt x="5107305" y="4161790"/>
                  <a:pt x="5107305" y="4011295"/>
                  <a:pt x="5015865" y="3919855"/>
                </a:cubicBezTo>
                <a:cubicBezTo>
                  <a:pt x="4924425" y="3828415"/>
                  <a:pt x="4773930" y="3828415"/>
                  <a:pt x="4682490" y="3919855"/>
                </a:cubicBezTo>
                <a:lnTo>
                  <a:pt x="3443605" y="5158105"/>
                </a:lnTo>
                <a:cubicBezTo>
                  <a:pt x="3352165" y="5249545"/>
                  <a:pt x="3201670" y="5249545"/>
                  <a:pt x="3110230" y="5158105"/>
                </a:cubicBezTo>
                <a:cubicBezTo>
                  <a:pt x="3018790" y="5066665"/>
                  <a:pt x="3018790" y="4916170"/>
                  <a:pt x="3110230" y="4824730"/>
                </a:cubicBezTo>
                <a:lnTo>
                  <a:pt x="3963670" y="3971290"/>
                </a:lnTo>
                <a:cubicBezTo>
                  <a:pt x="4055110" y="3879850"/>
                  <a:pt x="4055110" y="3729355"/>
                  <a:pt x="3963670" y="3637915"/>
                </a:cubicBezTo>
                <a:cubicBezTo>
                  <a:pt x="3872230" y="3546475"/>
                  <a:pt x="3721735" y="3546475"/>
                  <a:pt x="3630295" y="3637915"/>
                </a:cubicBezTo>
                <a:lnTo>
                  <a:pt x="1931035" y="5336540"/>
                </a:lnTo>
                <a:cubicBezTo>
                  <a:pt x="1839595" y="5427980"/>
                  <a:pt x="1689100" y="5427980"/>
                  <a:pt x="1597660" y="5336540"/>
                </a:cubicBezTo>
                <a:cubicBezTo>
                  <a:pt x="1506220" y="5245100"/>
                  <a:pt x="1506220" y="5094605"/>
                  <a:pt x="1597660" y="5003165"/>
                </a:cubicBezTo>
                <a:lnTo>
                  <a:pt x="2701290" y="3899535"/>
                </a:lnTo>
                <a:cubicBezTo>
                  <a:pt x="2792730" y="3808095"/>
                  <a:pt x="2792730" y="3657600"/>
                  <a:pt x="2701290" y="3566160"/>
                </a:cubicBezTo>
                <a:cubicBezTo>
                  <a:pt x="2609850" y="3474720"/>
                  <a:pt x="2609850" y="3324225"/>
                  <a:pt x="2701290" y="3232785"/>
                </a:cubicBezTo>
                <a:lnTo>
                  <a:pt x="5933440" y="635"/>
                </a:lnTo>
                <a:lnTo>
                  <a:pt x="0" y="635"/>
                </a:lnTo>
                <a:lnTo>
                  <a:pt x="0" y="6858635"/>
                </a:lnTo>
                <a:lnTo>
                  <a:pt x="4487545" y="6858635"/>
                </a:lnTo>
                <a:cubicBezTo>
                  <a:pt x="4492625" y="6805931"/>
                  <a:pt x="4515485" y="6755131"/>
                  <a:pt x="4555490" y="6715125"/>
                </a:cubicBezTo>
                <a:lnTo>
                  <a:pt x="4686300" y="6584315"/>
                </a:lnTo>
                <a:cubicBezTo>
                  <a:pt x="4777740" y="6492875"/>
                  <a:pt x="4777740" y="6342380"/>
                  <a:pt x="4686300" y="6250940"/>
                </a:cubicBezTo>
                <a:cubicBezTo>
                  <a:pt x="4594860" y="6159500"/>
                  <a:pt x="4594860" y="6009005"/>
                  <a:pt x="4686300" y="5917565"/>
                </a:cubicBezTo>
                <a:lnTo>
                  <a:pt x="5051425" y="5551170"/>
                </a:lnTo>
                <a:close/>
                <a:moveTo>
                  <a:pt x="2902585" y="2132965"/>
                </a:moveTo>
                <a:lnTo>
                  <a:pt x="4163060" y="872490"/>
                </a:lnTo>
                <a:cubicBezTo>
                  <a:pt x="4254500" y="781050"/>
                  <a:pt x="4404995" y="781050"/>
                  <a:pt x="4496435" y="872490"/>
                </a:cubicBezTo>
                <a:cubicBezTo>
                  <a:pt x="4587875" y="963930"/>
                  <a:pt x="4587875" y="1114425"/>
                  <a:pt x="4496435" y="1205865"/>
                </a:cubicBezTo>
                <a:lnTo>
                  <a:pt x="3235960" y="2466975"/>
                </a:lnTo>
                <a:cubicBezTo>
                  <a:pt x="3144520" y="2558415"/>
                  <a:pt x="2994025" y="2558415"/>
                  <a:pt x="2902585" y="2466975"/>
                </a:cubicBezTo>
                <a:cubicBezTo>
                  <a:pt x="2811145" y="2374900"/>
                  <a:pt x="2811145" y="2225040"/>
                  <a:pt x="2902585" y="2132965"/>
                </a:cubicBezTo>
                <a:close/>
                <a:moveTo>
                  <a:pt x="2051050" y="2984500"/>
                </a:moveTo>
                <a:lnTo>
                  <a:pt x="2446020" y="2589530"/>
                </a:lnTo>
                <a:cubicBezTo>
                  <a:pt x="2537460" y="2498090"/>
                  <a:pt x="2687955" y="2498090"/>
                  <a:pt x="2779395" y="2589530"/>
                </a:cubicBezTo>
                <a:cubicBezTo>
                  <a:pt x="2870835" y="2680970"/>
                  <a:pt x="2870835" y="2831465"/>
                  <a:pt x="2779395" y="2922905"/>
                </a:cubicBezTo>
                <a:lnTo>
                  <a:pt x="2384425" y="3317875"/>
                </a:lnTo>
                <a:cubicBezTo>
                  <a:pt x="2292985" y="3409315"/>
                  <a:pt x="2142490" y="3409315"/>
                  <a:pt x="2051050" y="3317875"/>
                </a:cubicBezTo>
                <a:cubicBezTo>
                  <a:pt x="1959610" y="3226435"/>
                  <a:pt x="1959610" y="3075940"/>
                  <a:pt x="2051050" y="2984500"/>
                </a:cubicBezTo>
                <a:close/>
                <a:moveTo>
                  <a:pt x="1426845" y="5841365"/>
                </a:moveTo>
                <a:cubicBezTo>
                  <a:pt x="1335405" y="5932805"/>
                  <a:pt x="1184910" y="5932805"/>
                  <a:pt x="1093470" y="5841365"/>
                </a:cubicBezTo>
                <a:cubicBezTo>
                  <a:pt x="1002030" y="5749925"/>
                  <a:pt x="1002030" y="5599430"/>
                  <a:pt x="1093470" y="5507990"/>
                </a:cubicBezTo>
                <a:cubicBezTo>
                  <a:pt x="1184910" y="5416550"/>
                  <a:pt x="1335405" y="5416550"/>
                  <a:pt x="1426845" y="5507990"/>
                </a:cubicBezTo>
                <a:cubicBezTo>
                  <a:pt x="1518285" y="5599430"/>
                  <a:pt x="1518285" y="5749290"/>
                  <a:pt x="1426845" y="5841365"/>
                </a:cubicBezTo>
                <a:close/>
                <a:moveTo>
                  <a:pt x="3888105" y="6047740"/>
                </a:moveTo>
                <a:cubicBezTo>
                  <a:pt x="3796665" y="6139180"/>
                  <a:pt x="3646170" y="6139180"/>
                  <a:pt x="3554730" y="6047740"/>
                </a:cubicBezTo>
                <a:cubicBezTo>
                  <a:pt x="3463290" y="5956300"/>
                  <a:pt x="3463290" y="5805805"/>
                  <a:pt x="3554730" y="5714365"/>
                </a:cubicBezTo>
                <a:cubicBezTo>
                  <a:pt x="3646170" y="5622925"/>
                  <a:pt x="3796665" y="5622925"/>
                  <a:pt x="3888105" y="5714365"/>
                </a:cubicBezTo>
                <a:cubicBezTo>
                  <a:pt x="3980180" y="5805805"/>
                  <a:pt x="3980180" y="5955665"/>
                  <a:pt x="3888105" y="6047740"/>
                </a:cubicBezTo>
                <a:close/>
                <a:moveTo>
                  <a:pt x="6600825" y="0"/>
                </a:moveTo>
                <a:lnTo>
                  <a:pt x="6056630" y="544195"/>
                </a:lnTo>
                <a:cubicBezTo>
                  <a:pt x="5965190" y="635635"/>
                  <a:pt x="5965190" y="786130"/>
                  <a:pt x="6056630" y="877570"/>
                </a:cubicBezTo>
                <a:cubicBezTo>
                  <a:pt x="6148070" y="969010"/>
                  <a:pt x="6298565" y="969010"/>
                  <a:pt x="6390005" y="877570"/>
                </a:cubicBezTo>
                <a:lnTo>
                  <a:pt x="6886575" y="381000"/>
                </a:lnTo>
                <a:cubicBezTo>
                  <a:pt x="6978015" y="289560"/>
                  <a:pt x="7128510" y="289560"/>
                  <a:pt x="7219950" y="381000"/>
                </a:cubicBezTo>
                <a:cubicBezTo>
                  <a:pt x="7311390" y="472440"/>
                  <a:pt x="7458075" y="476250"/>
                  <a:pt x="7545706" y="389255"/>
                </a:cubicBezTo>
                <a:cubicBezTo>
                  <a:pt x="7633335" y="301625"/>
                  <a:pt x="7779385" y="305435"/>
                  <a:pt x="7871460" y="397510"/>
                </a:cubicBezTo>
                <a:cubicBezTo>
                  <a:pt x="7962900" y="488950"/>
                  <a:pt x="8113395" y="488950"/>
                  <a:pt x="8204835" y="397510"/>
                </a:cubicBezTo>
                <a:lnTo>
                  <a:pt x="8478520" y="123825"/>
                </a:lnTo>
                <a:cubicBezTo>
                  <a:pt x="8569960" y="32385"/>
                  <a:pt x="8720455" y="32385"/>
                  <a:pt x="8811895" y="123825"/>
                </a:cubicBezTo>
                <a:cubicBezTo>
                  <a:pt x="8903335" y="215265"/>
                  <a:pt x="8903335" y="365760"/>
                  <a:pt x="8811895" y="457200"/>
                </a:cubicBezTo>
                <a:lnTo>
                  <a:pt x="7040881" y="2228215"/>
                </a:lnTo>
                <a:cubicBezTo>
                  <a:pt x="6949440" y="2319655"/>
                  <a:pt x="6949440" y="2470150"/>
                  <a:pt x="7040881" y="2561590"/>
                </a:cubicBezTo>
                <a:cubicBezTo>
                  <a:pt x="7132320" y="2653030"/>
                  <a:pt x="7282815" y="2653030"/>
                  <a:pt x="7374256" y="2561590"/>
                </a:cubicBezTo>
                <a:lnTo>
                  <a:pt x="7783195" y="2152650"/>
                </a:lnTo>
                <a:cubicBezTo>
                  <a:pt x="7874635" y="2061210"/>
                  <a:pt x="8025131" y="2061210"/>
                  <a:pt x="8116570" y="2152650"/>
                </a:cubicBezTo>
                <a:cubicBezTo>
                  <a:pt x="8208010" y="2244090"/>
                  <a:pt x="8212456" y="2390140"/>
                  <a:pt x="8126731" y="2476500"/>
                </a:cubicBezTo>
                <a:cubicBezTo>
                  <a:pt x="8041006" y="2562860"/>
                  <a:pt x="8044815" y="2708275"/>
                  <a:pt x="8136890" y="2800350"/>
                </a:cubicBezTo>
                <a:cubicBezTo>
                  <a:pt x="8228331" y="2891790"/>
                  <a:pt x="8378825" y="2891790"/>
                  <a:pt x="8470265" y="2800350"/>
                </a:cubicBezTo>
                <a:lnTo>
                  <a:pt x="9319895" y="1950720"/>
                </a:lnTo>
                <a:cubicBezTo>
                  <a:pt x="9411335" y="1859280"/>
                  <a:pt x="9561830" y="1859280"/>
                  <a:pt x="9653270" y="1950720"/>
                </a:cubicBezTo>
                <a:cubicBezTo>
                  <a:pt x="9744710" y="2042160"/>
                  <a:pt x="9744710" y="2192655"/>
                  <a:pt x="9653270" y="2284095"/>
                </a:cubicBezTo>
                <a:lnTo>
                  <a:pt x="8946515" y="2990850"/>
                </a:lnTo>
                <a:cubicBezTo>
                  <a:pt x="8855075" y="3082290"/>
                  <a:pt x="8855075" y="3232785"/>
                  <a:pt x="8946515" y="3324225"/>
                </a:cubicBezTo>
                <a:cubicBezTo>
                  <a:pt x="9037955" y="3415665"/>
                  <a:pt x="9188450" y="3415665"/>
                  <a:pt x="9279890" y="3324225"/>
                </a:cubicBezTo>
                <a:lnTo>
                  <a:pt x="9403080" y="3201035"/>
                </a:lnTo>
                <a:cubicBezTo>
                  <a:pt x="9494520" y="3109595"/>
                  <a:pt x="9645015" y="3109595"/>
                  <a:pt x="9736455" y="3201035"/>
                </a:cubicBezTo>
                <a:cubicBezTo>
                  <a:pt x="9827895" y="3292475"/>
                  <a:pt x="9827895" y="3442970"/>
                  <a:pt x="9736455" y="3534410"/>
                </a:cubicBezTo>
                <a:lnTo>
                  <a:pt x="6957060" y="6313805"/>
                </a:lnTo>
                <a:cubicBezTo>
                  <a:pt x="6865620" y="6405245"/>
                  <a:pt x="6715125" y="6405245"/>
                  <a:pt x="6623685" y="6313805"/>
                </a:cubicBezTo>
                <a:cubicBezTo>
                  <a:pt x="6532245" y="6222365"/>
                  <a:pt x="6532245" y="6071870"/>
                  <a:pt x="6623685" y="5980430"/>
                </a:cubicBezTo>
                <a:lnTo>
                  <a:pt x="6988810" y="5615305"/>
                </a:lnTo>
                <a:cubicBezTo>
                  <a:pt x="7080250" y="5523865"/>
                  <a:pt x="7080250" y="5373370"/>
                  <a:pt x="6988810" y="5281930"/>
                </a:cubicBezTo>
                <a:cubicBezTo>
                  <a:pt x="6897370" y="5190490"/>
                  <a:pt x="6746875" y="5190490"/>
                  <a:pt x="6655435" y="5281930"/>
                </a:cubicBezTo>
                <a:lnTo>
                  <a:pt x="5079365" y="6858000"/>
                </a:lnTo>
                <a:lnTo>
                  <a:pt x="6619875" y="6858000"/>
                </a:lnTo>
                <a:lnTo>
                  <a:pt x="7569200" y="5908675"/>
                </a:lnTo>
                <a:cubicBezTo>
                  <a:pt x="7660640" y="5817235"/>
                  <a:pt x="7811135" y="5817235"/>
                  <a:pt x="7902575" y="5908675"/>
                </a:cubicBezTo>
                <a:cubicBezTo>
                  <a:pt x="7994015" y="6000115"/>
                  <a:pt x="7994015" y="6150610"/>
                  <a:pt x="7902575" y="6242050"/>
                </a:cubicBezTo>
                <a:lnTo>
                  <a:pt x="7286625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6600825" y="0"/>
                </a:lnTo>
                <a:close/>
                <a:moveTo>
                  <a:pt x="10761345" y="2509520"/>
                </a:moveTo>
                <a:lnTo>
                  <a:pt x="10201275" y="3069590"/>
                </a:lnTo>
                <a:cubicBezTo>
                  <a:pt x="10109835" y="3161030"/>
                  <a:pt x="9959340" y="3161030"/>
                  <a:pt x="9867900" y="3069590"/>
                </a:cubicBezTo>
                <a:cubicBezTo>
                  <a:pt x="9776460" y="2978150"/>
                  <a:pt x="9776460" y="2827655"/>
                  <a:pt x="9867900" y="2736215"/>
                </a:cubicBezTo>
                <a:lnTo>
                  <a:pt x="10427970" y="2176145"/>
                </a:lnTo>
                <a:cubicBezTo>
                  <a:pt x="10519410" y="2084705"/>
                  <a:pt x="10669905" y="2084705"/>
                  <a:pt x="10761345" y="2176145"/>
                </a:cubicBezTo>
                <a:cubicBezTo>
                  <a:pt x="10852785" y="2267585"/>
                  <a:pt x="10852785" y="2418080"/>
                  <a:pt x="10761345" y="2509520"/>
                </a:cubicBezTo>
                <a:close/>
                <a:moveTo>
                  <a:pt x="11226165" y="2045335"/>
                </a:moveTo>
                <a:cubicBezTo>
                  <a:pt x="11134725" y="2136775"/>
                  <a:pt x="10984230" y="2136775"/>
                  <a:pt x="10892790" y="2045335"/>
                </a:cubicBezTo>
                <a:cubicBezTo>
                  <a:pt x="10801350" y="1953895"/>
                  <a:pt x="10801350" y="1803400"/>
                  <a:pt x="10892790" y="1711960"/>
                </a:cubicBezTo>
                <a:cubicBezTo>
                  <a:pt x="10984230" y="1620520"/>
                  <a:pt x="11134725" y="1620520"/>
                  <a:pt x="11226165" y="1711960"/>
                </a:cubicBezTo>
                <a:cubicBezTo>
                  <a:pt x="11317605" y="1803400"/>
                  <a:pt x="11317605" y="1953260"/>
                  <a:pt x="11226165" y="2045335"/>
                </a:cubicBezTo>
                <a:close/>
              </a:path>
            </a:pathLst>
          </a:custGeom>
          <a:solidFill>
            <a:srgbClr val="061A22">
              <a:alpha val="173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0629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Font typeface="Montserrat Light"/>
              <a:buChar char="╺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1762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4244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╺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6362352" y="3802567"/>
            <a:ext cx="4244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╺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8595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69873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781250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0322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584967" y="1397700"/>
            <a:ext cx="9022000" cy="63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4717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5654651" y="328279"/>
            <a:ext cx="6868303" cy="620640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584967" y="5468667"/>
            <a:ext cx="90220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6423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802300" y="1195100"/>
            <a:ext cx="8520000" cy="46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609585" rtl="0">
              <a:spcBef>
                <a:spcPts val="0"/>
              </a:spcBef>
              <a:spcAft>
                <a:spcPts val="0"/>
              </a:spcAft>
              <a:buSzPts val="3600"/>
              <a:buChar char="⊚"/>
              <a:defRPr sz="4800"/>
            </a:lvl1pPr>
            <a:lvl2pPr marL="1219170" lvl="1" indent="-609585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4800"/>
            </a:lvl2pPr>
            <a:lvl3pPr marL="1828754" lvl="2" indent="-609585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4800"/>
            </a:lvl3pPr>
            <a:lvl4pPr marL="2438339" lvl="3" indent="-609585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4800"/>
            </a:lvl4pPr>
            <a:lvl5pPr marL="3047924" lvl="4" indent="-609585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4800"/>
            </a:lvl5pPr>
            <a:lvl6pPr marL="3657509" lvl="5" indent="-609585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4800"/>
            </a:lvl6pPr>
            <a:lvl7pPr marL="4267093" lvl="6" indent="-609585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4800"/>
            </a:lvl7pPr>
            <a:lvl8pPr marL="4876678" lvl="7" indent="-609585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4800"/>
            </a:lvl8pPr>
            <a:lvl9pPr marL="5486263" lvl="8" indent="-609585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812800" y="612767"/>
            <a:ext cx="1224000" cy="1481200"/>
          </a:xfrm>
          <a:prstGeom prst="rect">
            <a:avLst/>
          </a:prstGeom>
          <a:noFill/>
          <a:ln>
            <a:noFill/>
          </a:ln>
          <a:effectLst>
            <a:outerShdw blurRad="85725" dist="38100" dir="54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dk1"/>
                </a:solidFill>
              </a:rPr>
              <a:t>“</a:t>
            </a:r>
            <a:endParaRPr sz="12800" b="1">
              <a:solidFill>
                <a:schemeClr val="dk1"/>
              </a:solidFill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303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 - Dark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925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 - Accent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0701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 - Whit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826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 - Dar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Google Shape;58;p13"/>
          <p:cNvSpPr/>
          <p:nvPr/>
        </p:nvSpPr>
        <p:spPr>
          <a:xfrm>
            <a:off x="1" y="0"/>
            <a:ext cx="12192255" cy="68580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601647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 - Dark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330949" y="328279"/>
            <a:ext cx="6868303" cy="620640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120368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65088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0533-DDC6-4E6B-B115-02C638E69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B0E21-5780-4749-953B-2958F2DF4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369B5-5DE2-4D9A-9AB5-E92C8149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87F2-0759-48C1-A544-D9F76130B404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A6DB1-B994-4DCE-BE23-52BCDCB2D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4D5F4-D961-4C9C-9FC6-A265B099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368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04200" y="2655767"/>
            <a:ext cx="5983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8236367" y="-56451"/>
            <a:ext cx="4917600" cy="2994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930765" y="4329600"/>
            <a:ext cx="4765200" cy="2902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571392" y="3774709"/>
            <a:ext cx="2926800" cy="178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751664" y="2757731"/>
            <a:ext cx="2025200" cy="123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338264" y="3014085"/>
            <a:ext cx="1729600" cy="1053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256797" y="2600791"/>
            <a:ext cx="1314400" cy="800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9623567" y="1693367"/>
            <a:ext cx="3192800" cy="1945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10563332" y="3659052"/>
            <a:ext cx="2024800" cy="123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9754536" y="3736367"/>
            <a:ext cx="1370400" cy="83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8450433" y="771833"/>
            <a:ext cx="2026800" cy="12348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33911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3530533" y="2212733"/>
            <a:ext cx="5130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530633" y="3685133"/>
            <a:ext cx="5130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8236367" y="-56451"/>
            <a:ext cx="4917600" cy="2994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930765" y="4329600"/>
            <a:ext cx="4765200" cy="2902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571392" y="3774709"/>
            <a:ext cx="2926800" cy="178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751664" y="2757731"/>
            <a:ext cx="2025200" cy="123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338264" y="3014085"/>
            <a:ext cx="1729600" cy="1053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256797" y="2600791"/>
            <a:ext cx="1314400" cy="800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9623567" y="1693367"/>
            <a:ext cx="3192800" cy="1945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10563332" y="3659052"/>
            <a:ext cx="2024800" cy="123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9754536" y="3736367"/>
            <a:ext cx="1370400" cy="83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8450433" y="771833"/>
            <a:ext cx="2026800" cy="12348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806585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2967567" y="2882400"/>
            <a:ext cx="62568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6" name="Google Shape;36;p4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639487" y="2460072"/>
            <a:ext cx="3273600" cy="1994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349536" y="2035751"/>
            <a:ext cx="1787600" cy="1088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478646" y="4884826"/>
            <a:ext cx="2451353" cy="1494073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265403" y="1608643"/>
            <a:ext cx="1358400" cy="827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629645" y="4032881"/>
            <a:ext cx="1696000" cy="10336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4444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140400" y="1805263"/>
            <a:ext cx="991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1pPr>
            <a:lvl2pPr marL="1219170" lvl="1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395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422784" y="2200731"/>
            <a:ext cx="7962800" cy="36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›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1" name="Google Shape;51;p5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2864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422800" y="2275933"/>
            <a:ext cx="3970400" cy="42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›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»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5632199" y="2275933"/>
            <a:ext cx="3970400" cy="42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›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»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8" name="Google Shape;68;p6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435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1422800" y="2235733"/>
            <a:ext cx="2698800" cy="4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›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2"/>
          </p:nvPr>
        </p:nvSpPr>
        <p:spPr>
          <a:xfrm>
            <a:off x="4259735" y="2235733"/>
            <a:ext cx="2698800" cy="4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›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3"/>
          </p:nvPr>
        </p:nvSpPr>
        <p:spPr>
          <a:xfrm>
            <a:off x="7096668" y="2235733"/>
            <a:ext cx="2698800" cy="4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›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6" name="Google Shape;86;p7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01474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95700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>
            <a:spLocks noGrp="1"/>
          </p:cNvSpPr>
          <p:nvPr>
            <p:ph type="body" idx="1"/>
          </p:nvPr>
        </p:nvSpPr>
        <p:spPr>
          <a:xfrm>
            <a:off x="1648667" y="5875067"/>
            <a:ext cx="8894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6" name="Google Shape;116;p9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117" name="Google Shape;117;p9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9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123" name="Google Shape;123;p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9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62334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10579818" y="6"/>
            <a:ext cx="1612239" cy="3699471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2" y="2976648"/>
            <a:ext cx="1166179" cy="3881691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87633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 green gradient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10650561" y="374329"/>
            <a:ext cx="1915731" cy="1167083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10282606" y="1536057"/>
            <a:ext cx="2373161" cy="1445579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11156339" y="2505730"/>
            <a:ext cx="1287111" cy="784324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10379726" y="500336"/>
            <a:ext cx="1024101" cy="62392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11361190" y="3117593"/>
            <a:ext cx="723204" cy="44056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373947" y="3930641"/>
            <a:ext cx="1914201" cy="1166049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255210" y="3482704"/>
            <a:ext cx="1305511" cy="7946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79887" y="5704880"/>
            <a:ext cx="1433351" cy="873569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93939" y="3170587"/>
            <a:ext cx="992208" cy="604332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368107" y="5087935"/>
            <a:ext cx="991724" cy="604332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73885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 gradient">
  <p:cSld name="Blank purple gradient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rot="5400000" flipH="1">
            <a:off x="10650568" y="374337"/>
            <a:ext cx="1915600" cy="1167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5400000" flipH="1">
            <a:off x="10282576" y="1536027"/>
            <a:ext cx="2373200" cy="1445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400000">
            <a:off x="11156331" y="2505647"/>
            <a:ext cx="1287200" cy="78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 rot="-5400000">
            <a:off x="10379817" y="500347"/>
            <a:ext cx="1024000" cy="62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 rot="-5400000" flipH="1">
            <a:off x="11361112" y="3117672"/>
            <a:ext cx="723200" cy="440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 rot="5400000" flipH="1">
            <a:off x="-374023" y="3930565"/>
            <a:ext cx="1914400" cy="11660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 rot="5400000">
            <a:off x="-255336" y="3482668"/>
            <a:ext cx="1305600" cy="79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 rot="-5400000" flipH="1">
            <a:off x="-279797" y="5704788"/>
            <a:ext cx="1433200" cy="873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-5400000">
            <a:off x="-194001" y="3170456"/>
            <a:ext cx="9924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-5400000" flipH="1">
            <a:off x="368203" y="5087839"/>
            <a:ext cx="9916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8236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 gradient">
  <p:cSld name="Blank orange gradient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 rot="5400000" flipH="1">
            <a:off x="10650568" y="374337"/>
            <a:ext cx="1915600" cy="1167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 rot="5400000" flipH="1">
            <a:off x="10282576" y="1536027"/>
            <a:ext cx="2373200" cy="1445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 rot="-5400000">
            <a:off x="11156331" y="2505647"/>
            <a:ext cx="1287200" cy="78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 rot="-5400000">
            <a:off x="10379817" y="500347"/>
            <a:ext cx="1024000" cy="62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 rot="-5400000" flipH="1">
            <a:off x="11361112" y="3117672"/>
            <a:ext cx="723200" cy="440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 rot="5400000" flipH="1">
            <a:off x="-374023" y="3930565"/>
            <a:ext cx="1914400" cy="11660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 rot="5400000">
            <a:off x="-255336" y="3482668"/>
            <a:ext cx="1305600" cy="79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 rot="-5400000" flipH="1">
            <a:off x="-279797" y="5704788"/>
            <a:ext cx="1433200" cy="873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-5400000">
            <a:off x="-194001" y="3170456"/>
            <a:ext cx="9924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 rot="-5400000" flipH="1">
            <a:off x="368203" y="5087839"/>
            <a:ext cx="9916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7422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 big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639487" y="2460072"/>
            <a:ext cx="3273600" cy="1994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349536" y="2035751"/>
            <a:ext cx="1787600" cy="1088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478607" y="4884785"/>
            <a:ext cx="2451200" cy="149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265403" y="1608643"/>
            <a:ext cx="1358400" cy="827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629645" y="4032881"/>
            <a:ext cx="1696000" cy="10336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037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4630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⊚"/>
              <a:defRPr sz="2667"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420796" y="1805267"/>
            <a:ext cx="4630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⊚"/>
              <a:defRPr sz="2667"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9421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84967" y="3173600"/>
            <a:ext cx="9022000" cy="22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86713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" y="0"/>
            <a:ext cx="12192255" cy="68580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84967" y="3171133"/>
            <a:ext cx="9022000" cy="174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84967" y="5040404"/>
            <a:ext cx="9022000" cy="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3225517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675145" y="-2640525"/>
            <a:ext cx="6849331" cy="1218438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584967" y="1642400"/>
            <a:ext cx="9022000" cy="35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609585" rtl="0">
              <a:spcBef>
                <a:spcPts val="800"/>
              </a:spcBef>
              <a:spcAft>
                <a:spcPts val="0"/>
              </a:spcAft>
              <a:buSzPts val="3600"/>
              <a:buFont typeface="DM Serif Display"/>
              <a:buChar char="╺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1219170" lvl="1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828754" lvl="2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2438339" lvl="3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3047924" lvl="4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3657509" lvl="5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4267093" lvl="6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4876678" lvl="7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5486263" lvl="8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1007984" y="1575703"/>
            <a:ext cx="617600" cy="9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8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69955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Font typeface="Montserrat Light"/>
              <a:buChar char="╺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12311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4244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╺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6362352" y="3802567"/>
            <a:ext cx="4244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╺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1811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69873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781250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1346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584967" y="1397700"/>
            <a:ext cx="9022000" cy="63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64580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5654651" y="328279"/>
            <a:ext cx="6868303" cy="620640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584967" y="5468667"/>
            <a:ext cx="90220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07643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 - Dark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66838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 - Accent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37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140400" y="1805267"/>
            <a:ext cx="30876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52261" y="1805267"/>
            <a:ext cx="30876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7964121" y="1805267"/>
            <a:ext cx="30876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01581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 - Whit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03673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 - Dar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Google Shape;58;p13"/>
          <p:cNvSpPr/>
          <p:nvPr/>
        </p:nvSpPr>
        <p:spPr>
          <a:xfrm>
            <a:off x="1" y="0"/>
            <a:ext cx="12192255" cy="68580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7843816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 - Dark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330949" y="328279"/>
            <a:ext cx="6868303" cy="620640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273379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69173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240800" y="1252933"/>
            <a:ext cx="9710400" cy="43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91772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40800" y="2741333"/>
            <a:ext cx="9710400" cy="77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40800" y="3649069"/>
            <a:ext cx="9710400" cy="4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8798778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40800" y="1252933"/>
            <a:ext cx="9710400" cy="43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SzPts val="3200"/>
              <a:buChar char="▪"/>
              <a:defRPr sz="4267"/>
            </a:lvl1pPr>
            <a:lvl2pPr marL="1219170" lvl="1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2pPr>
            <a:lvl3pPr marL="1828754" lvl="2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3pPr>
            <a:lvl4pPr marL="2438339" lvl="3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4pPr>
            <a:lvl5pPr marL="3047924" lvl="4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5pPr>
            <a:lvl6pPr marL="3657509" lvl="5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6pPr>
            <a:lvl7pPr marL="4267093" lvl="6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7pPr>
            <a:lvl8pPr marL="4876678" lvl="7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8pPr>
            <a:lvl9pPr marL="5486263" lvl="8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Google Shape;20;p4"/>
          <p:cNvSpPr/>
          <p:nvPr/>
        </p:nvSpPr>
        <p:spPr>
          <a:xfrm>
            <a:off x="620400" y="620534"/>
            <a:ext cx="620400" cy="4887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400"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61292203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240800" y="1181356"/>
            <a:ext cx="9710400" cy="48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240800" y="1887579"/>
            <a:ext cx="97104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90074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240800" y="1181356"/>
            <a:ext cx="9710400" cy="48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240767" y="1887567"/>
            <a:ext cx="45368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6414200" y="1887567"/>
            <a:ext cx="45368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47613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240800" y="1181356"/>
            <a:ext cx="9710400" cy="48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219416" y="1887567"/>
            <a:ext cx="30248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4562153" y="1887567"/>
            <a:ext cx="30248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7904891" y="1887567"/>
            <a:ext cx="30248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2631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3056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240800" y="1181356"/>
            <a:ext cx="9710400" cy="48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16476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1240800" y="5247400"/>
            <a:ext cx="9710400" cy="3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43950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04819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6000">
                <a:schemeClr val="accent2"/>
              </a:gs>
              <a:gs pos="12000">
                <a:schemeClr val="accent1"/>
              </a:gs>
              <a:gs pos="28000">
                <a:srgbClr val="E9204E">
                  <a:alpha val="0"/>
                </a:srgbClr>
              </a:gs>
              <a:gs pos="71000">
                <a:srgbClr val="412D8C">
                  <a:alpha val="0"/>
                </a:srgbClr>
              </a:gs>
              <a:gs pos="88000">
                <a:schemeClr val="accent6"/>
              </a:gs>
              <a:gs pos="94000">
                <a:schemeClr val="accent5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12156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42967" y="1037461"/>
            <a:ext cx="10106061" cy="5152851"/>
          </a:xfrm>
          <a:custGeom>
            <a:avLst/>
            <a:gdLst/>
            <a:ahLst/>
            <a:cxnLst/>
            <a:rect l="l" t="t" r="r" b="b"/>
            <a:pathLst>
              <a:path w="3592202" h="1831582" extrusionOk="0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059009" y="746737"/>
            <a:ext cx="9865569" cy="5214308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9947125" y="723249"/>
            <a:ext cx="1085676" cy="1363305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0829291" y="1094674"/>
            <a:ext cx="247627" cy="44776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3930557" y="673688"/>
            <a:ext cx="1108161" cy="128192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5157624" y="649722"/>
            <a:ext cx="371152" cy="57465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4733007" y="6019681"/>
            <a:ext cx="1174159" cy="63036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33479" y="6161424"/>
            <a:ext cx="380520" cy="46856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490533" y="2308633"/>
            <a:ext cx="7210800" cy="22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-871776">
            <a:off x="792726" y="883466"/>
            <a:ext cx="1646557" cy="1854183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728001" y="4316907"/>
            <a:ext cx="720335" cy="3523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10600281" y="5251215"/>
            <a:ext cx="282332" cy="357549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67811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898861">
            <a:off x="986397" y="578171"/>
            <a:ext cx="1949100" cy="2141211"/>
          </a:xfrm>
          <a:custGeom>
            <a:avLst/>
            <a:gdLst/>
            <a:ahLst/>
            <a:cxnLst/>
            <a:rect l="l" t="t" r="r" b="b"/>
            <a:pathLst>
              <a:path w="462239" h="507799" extrusionOk="0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2364667" y="2640033"/>
            <a:ext cx="7462800" cy="8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2364667" y="3552568"/>
            <a:ext cx="7462800" cy="51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1333"/>
              </a:spcBef>
              <a:spcAft>
                <a:spcPts val="1333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059009" y="746737"/>
            <a:ext cx="9865569" cy="5214308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4673461">
            <a:off x="10062169" y="4833925"/>
            <a:ext cx="1085385" cy="1362939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4673461">
            <a:off x="10662533" y="5726429"/>
            <a:ext cx="247560" cy="44764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167633">
            <a:off x="450936" y="4656294"/>
            <a:ext cx="1108065" cy="128181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167633">
            <a:off x="818716" y="3831037"/>
            <a:ext cx="371120" cy="57460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7016333" y="616327"/>
            <a:ext cx="908065" cy="285776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3772882" y="6015481"/>
            <a:ext cx="1836055" cy="89211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5746073" y="6059972"/>
            <a:ext cx="351945" cy="41635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0280983" y="889496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10487272" y="822701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8161243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2281785" y="1406383"/>
            <a:ext cx="3939" cy="1863"/>
          </a:xfrm>
          <a:custGeom>
            <a:avLst/>
            <a:gdLst/>
            <a:ahLst/>
            <a:cxnLst/>
            <a:rect l="l" t="t" r="r" b="b"/>
            <a:pathLst>
              <a:path w="1400" h="662" extrusionOk="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053255" y="674684"/>
            <a:ext cx="10558975" cy="5828245"/>
          </a:xfrm>
          <a:custGeom>
            <a:avLst/>
            <a:gdLst/>
            <a:ahLst/>
            <a:cxnLst/>
            <a:rect l="l" t="t" r="r" b="b"/>
            <a:pathLst>
              <a:path w="3753190" h="2071651" extrusionOk="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705895" y="466400"/>
            <a:ext cx="10750127" cy="6016339"/>
          </a:xfrm>
          <a:custGeom>
            <a:avLst/>
            <a:gdLst/>
            <a:ahLst/>
            <a:cxnLst/>
            <a:rect l="l" t="t" r="r" b="b"/>
            <a:pathLst>
              <a:path w="3821135" h="2138509" extrusionOk="0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>
            <a:off x="733633" y="491494"/>
            <a:ext cx="1170972" cy="836719"/>
            <a:chOff x="550224" y="368620"/>
            <a:chExt cx="878229" cy="627539"/>
          </a:xfrm>
        </p:grpSpPr>
        <p:sp>
          <p:nvSpPr>
            <p:cNvPr id="41" name="Google Shape;41;p4"/>
            <p:cNvSpPr/>
            <p:nvPr/>
          </p:nvSpPr>
          <p:spPr>
            <a:xfrm>
              <a:off x="550224" y="368620"/>
              <a:ext cx="430805" cy="627539"/>
            </a:xfrm>
            <a:custGeom>
              <a:avLst/>
              <a:gdLst/>
              <a:ahLst/>
              <a:cxnLst/>
              <a:rect l="l" t="t" r="r" b="b"/>
              <a:pathLst>
                <a:path w="204173" h="297412" extrusionOk="0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07307" y="372376"/>
              <a:ext cx="421145" cy="613504"/>
            </a:xfrm>
            <a:custGeom>
              <a:avLst/>
              <a:gdLst/>
              <a:ahLst/>
              <a:cxnLst/>
              <a:rect l="l" t="t" r="r" b="b"/>
              <a:pathLst>
                <a:path w="199595" h="290760" extrusionOk="0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05031" y="475050"/>
              <a:ext cx="59409" cy="175613"/>
            </a:xfrm>
            <a:custGeom>
              <a:avLst/>
              <a:gdLst/>
              <a:ahLst/>
              <a:cxnLst/>
              <a:rect l="l" t="t" r="r" b="b"/>
              <a:pathLst>
                <a:path w="28156" h="83229" extrusionOk="0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60832" y="642594"/>
              <a:ext cx="30076" cy="31226"/>
            </a:xfrm>
            <a:custGeom>
              <a:avLst/>
              <a:gdLst/>
              <a:ahLst/>
              <a:cxnLst/>
              <a:rect l="l" t="t" r="r" b="b"/>
              <a:pathLst>
                <a:path w="14254" h="14799" extrusionOk="0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1671" y="601479"/>
              <a:ext cx="103968" cy="202921"/>
            </a:xfrm>
            <a:custGeom>
              <a:avLst/>
              <a:gdLst/>
              <a:ahLst/>
              <a:cxnLst/>
              <a:rect l="l" t="t" r="r" b="b"/>
              <a:pathLst>
                <a:path w="49274" h="96171" extrusionOk="0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2285733" y="1582433"/>
            <a:ext cx="7620400" cy="36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41853" algn="ctr" rtl="0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1219170" lvl="1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✗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828754" lvl="2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■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2438339" lvl="3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●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3047924" lvl="4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○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3657509" lvl="5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■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4267093" lvl="6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●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4876678" lvl="7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○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5486263" lvl="8" indent="-541853" algn="ctr" rtl="0">
              <a:spcBef>
                <a:spcPts val="1333"/>
              </a:spcBef>
              <a:spcAft>
                <a:spcPts val="1333"/>
              </a:spcAft>
              <a:buSzPts val="2800"/>
              <a:buFont typeface="Nunito SemiBold"/>
              <a:buChar char="■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Google Shape;48;p4"/>
          <p:cNvSpPr/>
          <p:nvPr/>
        </p:nvSpPr>
        <p:spPr>
          <a:xfrm rot="-10653455">
            <a:off x="411872" y="4549353"/>
            <a:ext cx="1086664" cy="136454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 rot="5624237">
            <a:off x="11052895" y="3822455"/>
            <a:ext cx="720159" cy="352312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5400000">
            <a:off x="8345524" y="-158950"/>
            <a:ext cx="151107" cy="1272065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5400000">
            <a:off x="8612885" y="97747"/>
            <a:ext cx="107249" cy="532052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flipH="1">
            <a:off x="648134" y="338347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flipH="1">
            <a:off x="679413" y="307517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625295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 rot="-884877">
            <a:off x="10663059" y="4753112"/>
            <a:ext cx="1217088" cy="1237712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856701" y="442364"/>
            <a:ext cx="9257791" cy="1237008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1177833" y="911467"/>
            <a:ext cx="85684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1584233" y="2008467"/>
            <a:ext cx="8568400" cy="37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1pPr>
            <a:lvl2pPr marL="1219170" lvl="1" indent="-491054" rtl="0">
              <a:spcBef>
                <a:spcPts val="1333"/>
              </a:spcBef>
              <a:spcAft>
                <a:spcPts val="0"/>
              </a:spcAft>
              <a:buSzPts val="2200"/>
              <a:buChar char="✗"/>
              <a:defRPr/>
            </a:lvl2pPr>
            <a:lvl3pPr marL="1828754" lvl="2" indent="-491054" rtl="0">
              <a:spcBef>
                <a:spcPts val="1333"/>
              </a:spcBef>
              <a:spcAft>
                <a:spcPts val="0"/>
              </a:spcAft>
              <a:buSzPts val="2200"/>
              <a:buChar char="■"/>
              <a:defRPr/>
            </a:lvl3pPr>
            <a:lvl4pPr marL="2438339" lvl="3" indent="-491054" rtl="0">
              <a:spcBef>
                <a:spcPts val="1333"/>
              </a:spcBef>
              <a:spcAft>
                <a:spcPts val="0"/>
              </a:spcAft>
              <a:buSzPts val="2200"/>
              <a:buChar char="●"/>
              <a:defRPr/>
            </a:lvl4pPr>
            <a:lvl5pPr marL="3047924" lvl="4" indent="-491054" rtl="0">
              <a:spcBef>
                <a:spcPts val="1333"/>
              </a:spcBef>
              <a:spcAft>
                <a:spcPts val="0"/>
              </a:spcAft>
              <a:buSzPts val="2200"/>
              <a:buChar char="○"/>
              <a:defRPr/>
            </a:lvl5pPr>
            <a:lvl6pPr marL="3657509" lvl="5" indent="-491054" rtl="0">
              <a:spcBef>
                <a:spcPts val="1333"/>
              </a:spcBef>
              <a:spcAft>
                <a:spcPts val="0"/>
              </a:spcAft>
              <a:buSzPts val="2200"/>
              <a:buChar char="■"/>
              <a:defRPr/>
            </a:lvl6pPr>
            <a:lvl7pPr marL="4267093" lvl="6" indent="-491054" rtl="0">
              <a:spcBef>
                <a:spcPts val="1333"/>
              </a:spcBef>
              <a:spcAft>
                <a:spcPts val="0"/>
              </a:spcAft>
              <a:buSzPts val="2200"/>
              <a:buChar char="●"/>
              <a:defRPr/>
            </a:lvl7pPr>
            <a:lvl8pPr marL="4876678" lvl="7" indent="-491054" rtl="0">
              <a:spcBef>
                <a:spcPts val="1333"/>
              </a:spcBef>
              <a:spcAft>
                <a:spcPts val="0"/>
              </a:spcAft>
              <a:buSzPts val="2200"/>
              <a:buChar char="○"/>
              <a:defRPr/>
            </a:lvl8pPr>
            <a:lvl9pPr marL="5486263" lvl="8" indent="-491054" rtl="0">
              <a:spcBef>
                <a:spcPts val="1333"/>
              </a:spcBef>
              <a:spcAft>
                <a:spcPts val="1333"/>
              </a:spcAft>
              <a:buSzPts val="2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1" name="Google Shape;61;p5"/>
          <p:cNvSpPr/>
          <p:nvPr/>
        </p:nvSpPr>
        <p:spPr>
          <a:xfrm>
            <a:off x="4287149" y="494923"/>
            <a:ext cx="1836055" cy="89211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6260340" y="539412"/>
            <a:ext cx="351945" cy="41635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11162116" y="529829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326324" y="5459148"/>
            <a:ext cx="995005" cy="103428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11437699" y="3943239"/>
            <a:ext cx="267869" cy="230389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6471862" y="6143069"/>
            <a:ext cx="1135532" cy="20688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1368405" y="463034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4303851"/>
      </p:ext>
    </p:extLst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 + 1 column half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6"/>
          <p:cNvSpPr/>
          <p:nvPr/>
        </p:nvSpPr>
        <p:spPr>
          <a:xfrm rot="10800000">
            <a:off x="637494" y="665999"/>
            <a:ext cx="5188773" cy="5852601"/>
          </a:xfrm>
          <a:custGeom>
            <a:avLst/>
            <a:gdLst/>
            <a:ahLst/>
            <a:cxnLst/>
            <a:rect l="l" t="t" r="r" b="b"/>
            <a:pathLst>
              <a:path w="873041" h="513236" extrusionOk="0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479518" y="494934"/>
            <a:ext cx="5158861" cy="5867065"/>
          </a:xfrm>
          <a:custGeom>
            <a:avLst/>
            <a:gdLst/>
            <a:ahLst/>
            <a:cxnLst/>
            <a:rect l="l" t="t" r="r" b="b"/>
            <a:pathLst>
              <a:path w="1717712" h="1953518" extrusionOk="0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1177833" y="1339984"/>
            <a:ext cx="3839200" cy="12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1178033" y="2771217"/>
            <a:ext cx="3839200" cy="274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667"/>
            </a:lvl1pPr>
            <a:lvl2pPr marL="1219170" lvl="1" indent="-474121" rtl="0">
              <a:spcBef>
                <a:spcPts val="1333"/>
              </a:spcBef>
              <a:spcAft>
                <a:spcPts val="0"/>
              </a:spcAft>
              <a:buSzPts val="2000"/>
              <a:buChar char="✗"/>
              <a:defRPr sz="2667"/>
            </a:lvl2pPr>
            <a:lvl3pPr marL="1828754" lvl="2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75" name="Google Shape;75;p6"/>
          <p:cNvSpPr/>
          <p:nvPr/>
        </p:nvSpPr>
        <p:spPr>
          <a:xfrm rot="5400000">
            <a:off x="4819390" y="3442248"/>
            <a:ext cx="1836055" cy="89211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5400000">
            <a:off x="5540742" y="4697172"/>
            <a:ext cx="351945" cy="41635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10800000">
            <a:off x="723383" y="5986900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 rot="5130764">
            <a:off x="330190" y="549114"/>
            <a:ext cx="994517" cy="1033772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3993032" y="400739"/>
            <a:ext cx="267869" cy="230389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994262" y="6170762"/>
            <a:ext cx="1135532" cy="20688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 rot="10800000">
            <a:off x="727688" y="6240338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576068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884877">
            <a:off x="10663059" y="4753112"/>
            <a:ext cx="1217088" cy="1237712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856701" y="442364"/>
            <a:ext cx="9257791" cy="1237008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1177833" y="911467"/>
            <a:ext cx="85684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1584233" y="2008467"/>
            <a:ext cx="4003600" cy="36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667"/>
            </a:lvl1pPr>
            <a:lvl2pPr marL="1219170" lvl="1" indent="-474121" rtl="0">
              <a:spcBef>
                <a:spcPts val="1333"/>
              </a:spcBef>
              <a:spcAft>
                <a:spcPts val="0"/>
              </a:spcAft>
              <a:buSzPts val="2000"/>
              <a:buChar char="✗"/>
              <a:defRPr sz="2667"/>
            </a:lvl2pPr>
            <a:lvl3pPr marL="1828754" lvl="2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6149152" y="2008467"/>
            <a:ext cx="4003600" cy="36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667"/>
            </a:lvl1pPr>
            <a:lvl2pPr marL="1219170" lvl="1" indent="-474121" rtl="0">
              <a:spcBef>
                <a:spcPts val="1333"/>
              </a:spcBef>
              <a:spcAft>
                <a:spcPts val="0"/>
              </a:spcAft>
              <a:buSzPts val="2000"/>
              <a:buChar char="✗"/>
              <a:defRPr sz="2667"/>
            </a:lvl2pPr>
            <a:lvl3pPr marL="1828754" lvl="2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7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0" name="Google Shape;90;p7"/>
          <p:cNvSpPr/>
          <p:nvPr/>
        </p:nvSpPr>
        <p:spPr>
          <a:xfrm>
            <a:off x="10851766" y="316035"/>
            <a:ext cx="985341" cy="1237312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11396892" y="3796060"/>
            <a:ext cx="349497" cy="308144"/>
          </a:xfrm>
          <a:custGeom>
            <a:avLst/>
            <a:gdLst/>
            <a:ahLst/>
            <a:cxnLst/>
            <a:rect l="l" t="t" r="r" b="b"/>
            <a:pathLst>
              <a:path w="124229" h="109530" extrusionOk="0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5902355" y="6299608"/>
            <a:ext cx="1184197" cy="81987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7158362" y="6340678"/>
            <a:ext cx="115853" cy="41572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7384870" y="6340232"/>
            <a:ext cx="399637" cy="5424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34048" y="1370193"/>
            <a:ext cx="151107" cy="1272065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342669" y="1494769"/>
            <a:ext cx="107249" cy="532052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42200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1140400" y="5570267"/>
            <a:ext cx="9911200" cy="4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800"/>
              </a:spcAft>
              <a:buSzPts val="1600"/>
              <a:buNone/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63616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 rot="-884877">
            <a:off x="10663059" y="4753112"/>
            <a:ext cx="1217088" cy="1237712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856701" y="442364"/>
            <a:ext cx="9257791" cy="1237008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177833" y="911467"/>
            <a:ext cx="85684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1584233" y="2008467"/>
            <a:ext cx="2669200" cy="37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2"/>
          </p:nvPr>
        </p:nvSpPr>
        <p:spPr>
          <a:xfrm>
            <a:off x="4533851" y="2008467"/>
            <a:ext cx="2669200" cy="37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3"/>
          </p:nvPr>
        </p:nvSpPr>
        <p:spPr>
          <a:xfrm>
            <a:off x="7483468" y="2008467"/>
            <a:ext cx="2669200" cy="37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8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06" name="Google Shape;106;p8"/>
          <p:cNvSpPr/>
          <p:nvPr/>
        </p:nvSpPr>
        <p:spPr>
          <a:xfrm rot="10338673">
            <a:off x="11663971" y="1555035"/>
            <a:ext cx="151213" cy="127296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 rot="10338673">
            <a:off x="11831130" y="2153643"/>
            <a:ext cx="107325" cy="532427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4203022" y="508141"/>
            <a:ext cx="1184197" cy="81987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5459028" y="549211"/>
            <a:ext cx="115853" cy="41572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5685536" y="548765"/>
            <a:ext cx="399637" cy="5424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 rot="5534346">
            <a:off x="29788" y="4545749"/>
            <a:ext cx="908759" cy="285993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8122707" y="6354739"/>
            <a:ext cx="1174159" cy="63036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8623179" y="6496483"/>
            <a:ext cx="380520" cy="46856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887663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rot="-884877">
            <a:off x="10663059" y="4753112"/>
            <a:ext cx="1217088" cy="1237712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856701" y="442364"/>
            <a:ext cx="9257791" cy="1237008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1177833" y="911467"/>
            <a:ext cx="85684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20" name="Google Shape;120;p9"/>
          <p:cNvSpPr/>
          <p:nvPr/>
        </p:nvSpPr>
        <p:spPr>
          <a:xfrm>
            <a:off x="434048" y="1370193"/>
            <a:ext cx="151107" cy="1272065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342669" y="1494769"/>
            <a:ext cx="107249" cy="532052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3880749" y="503913"/>
            <a:ext cx="1836055" cy="89211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5853940" y="548403"/>
            <a:ext cx="351945" cy="41635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11162116" y="529829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11368405" y="463034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326324" y="5459148"/>
            <a:ext cx="995005" cy="103428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11499550" y="2342806"/>
            <a:ext cx="267869" cy="230389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6205899" y="6073993"/>
            <a:ext cx="908065" cy="285776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4825235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/>
          <p:nvPr/>
        </p:nvSpPr>
        <p:spPr>
          <a:xfrm rot="-884877">
            <a:off x="10663059" y="4753112"/>
            <a:ext cx="1217088" cy="1237712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856700" y="5622168"/>
            <a:ext cx="7853765" cy="750185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097435" y="5682411"/>
            <a:ext cx="7363600" cy="52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35" name="Google Shape;135;p10"/>
          <p:cNvSpPr/>
          <p:nvPr/>
        </p:nvSpPr>
        <p:spPr>
          <a:xfrm rot="5400000">
            <a:off x="416224" y="406148"/>
            <a:ext cx="995005" cy="103428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 rot="-9525180">
            <a:off x="337132" y="5811193"/>
            <a:ext cx="387347" cy="30844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 rot="-9525180">
            <a:off x="290359" y="6017223"/>
            <a:ext cx="176653" cy="121715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 rot="-167066">
            <a:off x="6578987" y="484853"/>
            <a:ext cx="1184192" cy="81985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/>
          <p:nvPr/>
        </p:nvSpPr>
        <p:spPr>
          <a:xfrm rot="-167066">
            <a:off x="7835157" y="490943"/>
            <a:ext cx="115852" cy="41572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 rot="-167066">
            <a:off x="8061517" y="472613"/>
            <a:ext cx="399635" cy="5424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0"/>
          <p:cNvSpPr/>
          <p:nvPr/>
        </p:nvSpPr>
        <p:spPr>
          <a:xfrm rot="5400000">
            <a:off x="11040351" y="3327685"/>
            <a:ext cx="1134187" cy="206636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255731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 - Ligh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44" name="Google Shape;144;p11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673298">
            <a:off x="3165457" y="5744019"/>
            <a:ext cx="151047" cy="127156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673298">
            <a:off x="2951902" y="6246239"/>
            <a:ext cx="107207" cy="53184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7453534" y="398834"/>
            <a:ext cx="720335" cy="3523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11162116" y="529829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11368405" y="463034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441550" y="2665959"/>
            <a:ext cx="282121" cy="357283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11419718" y="4779372"/>
            <a:ext cx="267869" cy="230389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5069525">
            <a:off x="10470846" y="4989089"/>
            <a:ext cx="1085543" cy="1363137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407224" y="406148"/>
            <a:ext cx="995005" cy="103428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6327360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 - Dar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56" name="Google Shape;156;p12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-5673298">
            <a:off x="3165457" y="5744019"/>
            <a:ext cx="151047" cy="127156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673298">
            <a:off x="2951902" y="6246239"/>
            <a:ext cx="107207" cy="53184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7453534" y="398834"/>
            <a:ext cx="720335" cy="3523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11162116" y="529829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11368405" y="463034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441550" y="2665959"/>
            <a:ext cx="282121" cy="357283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11419718" y="4779372"/>
            <a:ext cx="267869" cy="230389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5069525">
            <a:off x="10470846" y="4989089"/>
            <a:ext cx="1085543" cy="1363137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5400000">
            <a:off x="407224" y="406148"/>
            <a:ext cx="995005" cy="103428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114746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 - Half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6117867" y="849515"/>
            <a:ext cx="5608848" cy="5482596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5836383" y="575418"/>
            <a:ext cx="5814403" cy="5707165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6626279" y="1272902"/>
            <a:ext cx="267959" cy="230468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10414313" y="5279020"/>
            <a:ext cx="720367" cy="352413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4593987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54932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1"/>
            <a:ext cx="12192000" cy="6857999"/>
            <a:chOff x="0" y="0"/>
            <a:chExt cx="12191999" cy="6857999"/>
          </a:xfrm>
        </p:grpSpPr>
        <p:sp>
          <p:nvSpPr>
            <p:cNvPr id="11" name="Google Shape;11;p2"/>
            <p:cNvSpPr/>
            <p:nvPr/>
          </p:nvSpPr>
          <p:spPr>
            <a:xfrm>
              <a:off x="7058279" y="3298639"/>
              <a:ext cx="4870838" cy="3559360"/>
            </a:xfrm>
            <a:custGeom>
              <a:avLst/>
              <a:gdLst/>
              <a:ahLst/>
              <a:cxnLst/>
              <a:rect l="l" t="t" r="r" b="b"/>
              <a:pathLst>
                <a:path w="4870838" h="3559360" extrusionOk="0">
                  <a:moveTo>
                    <a:pt x="4328731" y="341498"/>
                  </a:moveTo>
                  <a:cubicBezTo>
                    <a:pt x="3651187" y="-207142"/>
                    <a:pt x="2750312" y="-69665"/>
                    <a:pt x="2108708" y="574606"/>
                  </a:cubicBezTo>
                  <a:cubicBezTo>
                    <a:pt x="1467104" y="1218877"/>
                    <a:pt x="983234" y="2112449"/>
                    <a:pt x="383539" y="2705032"/>
                  </a:cubicBezTo>
                  <a:cubicBezTo>
                    <a:pt x="147320" y="2938394"/>
                    <a:pt x="21589" y="3241733"/>
                    <a:pt x="0" y="3559360"/>
                  </a:cubicBezTo>
                  <a:lnTo>
                    <a:pt x="3827843" y="3559360"/>
                  </a:lnTo>
                  <a:cubicBezTo>
                    <a:pt x="4102544" y="3238876"/>
                    <a:pt x="4363402" y="2906326"/>
                    <a:pt x="4562285" y="2561458"/>
                  </a:cubicBezTo>
                  <a:cubicBezTo>
                    <a:pt x="5006721" y="1790504"/>
                    <a:pt x="5006213" y="890138"/>
                    <a:pt x="4328731" y="341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694308" y="870735"/>
              <a:ext cx="1060407" cy="1021442"/>
            </a:xfrm>
            <a:custGeom>
              <a:avLst/>
              <a:gdLst/>
              <a:ahLst/>
              <a:cxnLst/>
              <a:rect l="l" t="t" r="r" b="b"/>
              <a:pathLst>
                <a:path w="1060407" h="1021442" extrusionOk="0">
                  <a:moveTo>
                    <a:pt x="198043" y="899073"/>
                  </a:moveTo>
                  <a:cubicBezTo>
                    <a:pt x="408482" y="1091796"/>
                    <a:pt x="708265" y="1049505"/>
                    <a:pt x="922514" y="824016"/>
                  </a:cubicBezTo>
                  <a:cubicBezTo>
                    <a:pt x="1136763" y="598528"/>
                    <a:pt x="1093964" y="245595"/>
                    <a:pt x="845362" y="99735"/>
                  </a:cubicBezTo>
                  <a:cubicBezTo>
                    <a:pt x="596760" y="-46124"/>
                    <a:pt x="323011" y="-40918"/>
                    <a:pt x="120890" y="174856"/>
                  </a:cubicBezTo>
                  <a:cubicBezTo>
                    <a:pt x="-81230" y="390629"/>
                    <a:pt x="-12396" y="706351"/>
                    <a:pt x="198043" y="8990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62136" y="349276"/>
              <a:ext cx="7816743" cy="6508723"/>
            </a:xfrm>
            <a:custGeom>
              <a:avLst/>
              <a:gdLst/>
              <a:ahLst/>
              <a:cxnLst/>
              <a:rect l="l" t="t" r="r" b="b"/>
              <a:pathLst>
                <a:path w="7816743" h="6508723" extrusionOk="0">
                  <a:moveTo>
                    <a:pt x="6231931" y="735177"/>
                  </a:moveTo>
                  <a:cubicBezTo>
                    <a:pt x="4400464" y="-339942"/>
                    <a:pt x="2381164" y="-301715"/>
                    <a:pt x="891136" y="1289024"/>
                  </a:cubicBezTo>
                  <a:cubicBezTo>
                    <a:pt x="-557807" y="2835884"/>
                    <a:pt x="-117815" y="5079974"/>
                    <a:pt x="1334430" y="6508724"/>
                  </a:cubicBezTo>
                  <a:lnTo>
                    <a:pt x="6337785" y="6508724"/>
                  </a:lnTo>
                  <a:cubicBezTo>
                    <a:pt x="6500472" y="6373088"/>
                    <a:pt x="6655032" y="6228054"/>
                    <a:pt x="6800764" y="6074384"/>
                  </a:cubicBezTo>
                  <a:cubicBezTo>
                    <a:pt x="8379945" y="4411700"/>
                    <a:pt x="8063271" y="1810359"/>
                    <a:pt x="6231931" y="735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452676" y="0"/>
              <a:ext cx="1739323" cy="1459231"/>
            </a:xfrm>
            <a:custGeom>
              <a:avLst/>
              <a:gdLst/>
              <a:ahLst/>
              <a:cxnLst/>
              <a:rect l="l" t="t" r="r" b="b"/>
              <a:pathLst>
                <a:path w="1739323" h="1459231" extrusionOk="0">
                  <a:moveTo>
                    <a:pt x="1739323" y="0"/>
                  </a:moveTo>
                  <a:lnTo>
                    <a:pt x="52446" y="0"/>
                  </a:lnTo>
                  <a:cubicBezTo>
                    <a:pt x="-86620" y="438150"/>
                    <a:pt x="51557" y="1020699"/>
                    <a:pt x="458846" y="1244029"/>
                  </a:cubicBezTo>
                  <a:cubicBezTo>
                    <a:pt x="869755" y="1469327"/>
                    <a:pt x="1354196" y="1539621"/>
                    <a:pt x="1739069" y="13487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6446" y="0"/>
              <a:ext cx="500673" cy="253560"/>
            </a:xfrm>
            <a:custGeom>
              <a:avLst/>
              <a:gdLst/>
              <a:ahLst/>
              <a:cxnLst/>
              <a:rect l="l" t="t" r="r" b="b"/>
              <a:pathLst>
                <a:path w="500673" h="253560" extrusionOk="0">
                  <a:moveTo>
                    <a:pt x="421" y="0"/>
                  </a:moveTo>
                  <a:cubicBezTo>
                    <a:pt x="-3897" y="73660"/>
                    <a:pt x="24932" y="141923"/>
                    <a:pt x="91607" y="195961"/>
                  </a:cubicBezTo>
                  <a:cubicBezTo>
                    <a:pt x="204192" y="287084"/>
                    <a:pt x="356973" y="266700"/>
                    <a:pt x="444159" y="158750"/>
                  </a:cubicBezTo>
                  <a:cubicBezTo>
                    <a:pt x="479833" y="113426"/>
                    <a:pt x="499683" y="57669"/>
                    <a:pt x="500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780582" y="438990"/>
              <a:ext cx="1262883" cy="1267331"/>
            </a:xfrm>
            <a:custGeom>
              <a:avLst/>
              <a:gdLst/>
              <a:ahLst/>
              <a:cxnLst/>
              <a:rect l="l" t="t" r="r" b="b"/>
              <a:pathLst>
                <a:path w="1262883" h="1267331" extrusionOk="0">
                  <a:moveTo>
                    <a:pt x="231018" y="1122220"/>
                  </a:moveTo>
                  <a:cubicBezTo>
                    <a:pt x="514926" y="1352090"/>
                    <a:pt x="900435" y="1300020"/>
                    <a:pt x="1120018" y="1028494"/>
                  </a:cubicBezTo>
                  <a:cubicBezTo>
                    <a:pt x="1339600" y="756968"/>
                    <a:pt x="1304168" y="308531"/>
                    <a:pt x="1026799" y="139494"/>
                  </a:cubicBezTo>
                  <a:cubicBezTo>
                    <a:pt x="749432" y="-29543"/>
                    <a:pt x="339984" y="-94249"/>
                    <a:pt x="137799" y="233157"/>
                  </a:cubicBezTo>
                  <a:cubicBezTo>
                    <a:pt x="-64384" y="560563"/>
                    <a:pt x="-52891" y="892350"/>
                    <a:pt x="231018" y="11222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64241" y="370787"/>
              <a:ext cx="500809" cy="502458"/>
            </a:xfrm>
            <a:custGeom>
              <a:avLst/>
              <a:gdLst/>
              <a:ahLst/>
              <a:cxnLst/>
              <a:rect l="l" t="t" r="r" b="b"/>
              <a:pathLst>
                <a:path w="500809" h="502458" extrusionOk="0">
                  <a:moveTo>
                    <a:pt x="91543" y="444933"/>
                  </a:moveTo>
                  <a:cubicBezTo>
                    <a:pt x="204064" y="536056"/>
                    <a:pt x="356909" y="515418"/>
                    <a:pt x="444094" y="407786"/>
                  </a:cubicBezTo>
                  <a:cubicBezTo>
                    <a:pt x="531280" y="300153"/>
                    <a:pt x="517183" y="122417"/>
                    <a:pt x="407074" y="55297"/>
                  </a:cubicBezTo>
                  <a:cubicBezTo>
                    <a:pt x="296965" y="-11822"/>
                    <a:pt x="134659" y="-37349"/>
                    <a:pt x="54585" y="92762"/>
                  </a:cubicBezTo>
                  <a:cubicBezTo>
                    <a:pt x="-25488" y="222874"/>
                    <a:pt x="-20980" y="353811"/>
                    <a:pt x="91543" y="4449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317271" y="638028"/>
              <a:ext cx="227669" cy="228376"/>
            </a:xfrm>
            <a:custGeom>
              <a:avLst/>
              <a:gdLst/>
              <a:ahLst/>
              <a:cxnLst/>
              <a:rect l="l" t="t" r="r" b="b"/>
              <a:pathLst>
                <a:path w="227669" h="228376" extrusionOk="0">
                  <a:moveTo>
                    <a:pt x="41686" y="202267"/>
                  </a:moveTo>
                  <a:cubicBezTo>
                    <a:pt x="89203" y="241993"/>
                    <a:pt x="159923" y="235675"/>
                    <a:pt x="199648" y="188158"/>
                  </a:cubicBezTo>
                  <a:cubicBezTo>
                    <a:pt x="200410" y="187243"/>
                    <a:pt x="201160" y="186316"/>
                    <a:pt x="201896" y="185376"/>
                  </a:cubicBezTo>
                  <a:cubicBezTo>
                    <a:pt x="241520" y="136481"/>
                    <a:pt x="235107" y="55646"/>
                    <a:pt x="185069" y="25166"/>
                  </a:cubicBezTo>
                  <a:cubicBezTo>
                    <a:pt x="135031" y="-5314"/>
                    <a:pt x="61371" y="-16998"/>
                    <a:pt x="24858" y="41993"/>
                  </a:cubicBezTo>
                  <a:cubicBezTo>
                    <a:pt x="-11654" y="100985"/>
                    <a:pt x="-9495" y="160802"/>
                    <a:pt x="41686" y="2022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21789" y="5368431"/>
              <a:ext cx="1059635" cy="1149053"/>
            </a:xfrm>
            <a:custGeom>
              <a:avLst/>
              <a:gdLst/>
              <a:ahLst/>
              <a:cxnLst/>
              <a:rect l="l" t="t" r="r" b="b"/>
              <a:pathLst>
                <a:path w="1059635" h="1149053" extrusionOk="0">
                  <a:moveTo>
                    <a:pt x="187834" y="1094599"/>
                  </a:moveTo>
                  <a:cubicBezTo>
                    <a:pt x="373762" y="1245221"/>
                    <a:pt x="713042" y="1056816"/>
                    <a:pt x="921704" y="852601"/>
                  </a:cubicBezTo>
                  <a:cubicBezTo>
                    <a:pt x="1130365" y="648385"/>
                    <a:pt x="1100964" y="283958"/>
                    <a:pt x="842455" y="112825"/>
                  </a:cubicBezTo>
                  <a:cubicBezTo>
                    <a:pt x="583947" y="-58307"/>
                    <a:pt x="284862" y="-36209"/>
                    <a:pt x="102363" y="189026"/>
                  </a:cubicBezTo>
                  <a:cubicBezTo>
                    <a:pt x="-80136" y="414260"/>
                    <a:pt x="1842" y="944041"/>
                    <a:pt x="187834" y="10945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768437" y="3223348"/>
              <a:ext cx="257951" cy="248289"/>
            </a:xfrm>
            <a:custGeom>
              <a:avLst/>
              <a:gdLst/>
              <a:ahLst/>
              <a:cxnLst/>
              <a:rect l="l" t="t" r="r" b="b"/>
              <a:pathLst>
                <a:path w="257951" h="248289" extrusionOk="0">
                  <a:moveTo>
                    <a:pt x="209569" y="29757"/>
                  </a:moveTo>
                  <a:cubicBezTo>
                    <a:pt x="158769" y="-17106"/>
                    <a:pt x="85555" y="-6819"/>
                    <a:pt x="33484" y="47981"/>
                  </a:cubicBezTo>
                  <a:cubicBezTo>
                    <a:pt x="-18586" y="102782"/>
                    <a:pt x="-8172" y="188634"/>
                    <a:pt x="52534" y="224067"/>
                  </a:cubicBezTo>
                  <a:cubicBezTo>
                    <a:pt x="113240" y="259500"/>
                    <a:pt x="179534" y="258230"/>
                    <a:pt x="228683" y="205779"/>
                  </a:cubicBezTo>
                  <a:cubicBezTo>
                    <a:pt x="277832" y="153328"/>
                    <a:pt x="260751" y="76620"/>
                    <a:pt x="209569" y="297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679436" y="3549882"/>
              <a:ext cx="128860" cy="124173"/>
            </a:xfrm>
            <a:custGeom>
              <a:avLst/>
              <a:gdLst/>
              <a:ahLst/>
              <a:cxnLst/>
              <a:rect l="l" t="t" r="r" b="b"/>
              <a:pathLst>
                <a:path w="128860" h="124173" extrusionOk="0">
                  <a:moveTo>
                    <a:pt x="104769" y="14881"/>
                  </a:moveTo>
                  <a:cubicBezTo>
                    <a:pt x="79369" y="-8551"/>
                    <a:pt x="42793" y="-3407"/>
                    <a:pt x="16758" y="23961"/>
                  </a:cubicBezTo>
                  <a:cubicBezTo>
                    <a:pt x="-9277" y="51330"/>
                    <a:pt x="-4070" y="94256"/>
                    <a:pt x="26093" y="112036"/>
                  </a:cubicBezTo>
                  <a:cubicBezTo>
                    <a:pt x="56255" y="129816"/>
                    <a:pt x="89593" y="129117"/>
                    <a:pt x="114167" y="102892"/>
                  </a:cubicBezTo>
                  <a:cubicBezTo>
                    <a:pt x="138742" y="76666"/>
                    <a:pt x="130359" y="38249"/>
                    <a:pt x="104769" y="14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691333" y="1651273"/>
              <a:ext cx="785156" cy="756187"/>
            </a:xfrm>
            <a:custGeom>
              <a:avLst/>
              <a:gdLst/>
              <a:ahLst/>
              <a:cxnLst/>
              <a:rect l="l" t="t" r="r" b="b"/>
              <a:pathLst>
                <a:path w="785156" h="756187" extrusionOk="0">
                  <a:moveTo>
                    <a:pt x="146662" y="665587"/>
                  </a:moveTo>
                  <a:cubicBezTo>
                    <a:pt x="302491" y="808272"/>
                    <a:pt x="524423" y="776966"/>
                    <a:pt x="683047" y="610025"/>
                  </a:cubicBezTo>
                  <a:cubicBezTo>
                    <a:pt x="841670" y="443083"/>
                    <a:pt x="810047" y="181781"/>
                    <a:pt x="625897" y="73831"/>
                  </a:cubicBezTo>
                  <a:cubicBezTo>
                    <a:pt x="441747" y="-34119"/>
                    <a:pt x="239182" y="-30309"/>
                    <a:pt x="89512" y="129393"/>
                  </a:cubicBezTo>
                  <a:cubicBezTo>
                    <a:pt x="-60158" y="289096"/>
                    <a:pt x="-9167" y="522903"/>
                    <a:pt x="146662" y="665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33657" y="2158563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7" y="265422"/>
                    <a:pt x="172335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887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891147" y="5496758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6" y="265422"/>
                    <a:pt x="172334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760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568629" y="2410325"/>
              <a:ext cx="248378" cy="257380"/>
            </a:xfrm>
            <a:custGeom>
              <a:avLst/>
              <a:gdLst/>
              <a:ahLst/>
              <a:cxnLst/>
              <a:rect l="l" t="t" r="r" b="b"/>
              <a:pathLst>
                <a:path w="248378" h="257380" extrusionOk="0">
                  <a:moveTo>
                    <a:pt x="15937" y="70746"/>
                  </a:moveTo>
                  <a:cubicBezTo>
                    <a:pt x="-19242" y="130563"/>
                    <a:pt x="5967" y="199651"/>
                    <a:pt x="70420" y="239212"/>
                  </a:cubicBezTo>
                  <a:cubicBezTo>
                    <a:pt x="134873" y="278772"/>
                    <a:pt x="216470" y="250705"/>
                    <a:pt x="238695" y="184284"/>
                  </a:cubicBezTo>
                  <a:cubicBezTo>
                    <a:pt x="260920" y="117863"/>
                    <a:pt x="245743" y="52966"/>
                    <a:pt x="184276" y="15819"/>
                  </a:cubicBezTo>
                  <a:cubicBezTo>
                    <a:pt x="122808" y="-21329"/>
                    <a:pt x="51370" y="10993"/>
                    <a:pt x="15937" y="707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026741" y="2119783"/>
              <a:ext cx="2247585" cy="2436081"/>
            </a:xfrm>
            <a:custGeom>
              <a:avLst/>
              <a:gdLst/>
              <a:ahLst/>
              <a:cxnLst/>
              <a:rect l="l" t="t" r="r" b="b"/>
              <a:pathLst>
                <a:path w="2247585" h="2436081" extrusionOk="0">
                  <a:moveTo>
                    <a:pt x="1997623" y="157326"/>
                  </a:moveTo>
                  <a:cubicBezTo>
                    <a:pt x="2310043" y="410247"/>
                    <a:pt x="2310234" y="825473"/>
                    <a:pt x="2105255" y="1180946"/>
                  </a:cubicBezTo>
                  <a:cubicBezTo>
                    <a:pt x="1900278" y="1536420"/>
                    <a:pt x="1552361" y="1863698"/>
                    <a:pt x="1309664" y="2163355"/>
                  </a:cubicBezTo>
                  <a:cubicBezTo>
                    <a:pt x="1066967" y="2463011"/>
                    <a:pt x="618403" y="2540101"/>
                    <a:pt x="286044" y="2271305"/>
                  </a:cubicBezTo>
                  <a:cubicBezTo>
                    <a:pt x="-46315" y="2002509"/>
                    <a:pt x="-98131" y="1520926"/>
                    <a:pt x="178475" y="1247685"/>
                  </a:cubicBezTo>
                  <a:cubicBezTo>
                    <a:pt x="455081" y="974444"/>
                    <a:pt x="678156" y="562329"/>
                    <a:pt x="974003" y="265213"/>
                  </a:cubicBezTo>
                  <a:cubicBezTo>
                    <a:pt x="1269850" y="-31904"/>
                    <a:pt x="1685266" y="-95658"/>
                    <a:pt x="1997623" y="157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023321" y="1490281"/>
              <a:ext cx="380539" cy="362910"/>
            </a:xfrm>
            <a:custGeom>
              <a:avLst/>
              <a:gdLst/>
              <a:ahLst/>
              <a:cxnLst/>
              <a:rect l="l" t="t" r="r" b="b"/>
              <a:pathLst>
                <a:path w="380539" h="362910" extrusionOk="0">
                  <a:moveTo>
                    <a:pt x="74764" y="327914"/>
                  </a:moveTo>
                  <a:cubicBezTo>
                    <a:pt x="163664" y="376555"/>
                    <a:pt x="273519" y="380746"/>
                    <a:pt x="338734" y="300228"/>
                  </a:cubicBezTo>
                  <a:cubicBezTo>
                    <a:pt x="403948" y="219653"/>
                    <a:pt x="391502" y="101479"/>
                    <a:pt x="310921" y="36258"/>
                  </a:cubicBezTo>
                  <a:cubicBezTo>
                    <a:pt x="230339" y="-28956"/>
                    <a:pt x="118197" y="2095"/>
                    <a:pt x="46951" y="63944"/>
                  </a:cubicBezTo>
                  <a:cubicBezTo>
                    <a:pt x="-24296" y="125793"/>
                    <a:pt x="-14009" y="279273"/>
                    <a:pt x="74764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493305" y="623215"/>
              <a:ext cx="230695" cy="219950"/>
            </a:xfrm>
            <a:custGeom>
              <a:avLst/>
              <a:gdLst/>
              <a:ahLst/>
              <a:cxnLst/>
              <a:rect l="l" t="t" r="r" b="b"/>
              <a:pathLst>
                <a:path w="230695" h="219950" extrusionOk="0">
                  <a:moveTo>
                    <a:pt x="45347" y="198729"/>
                  </a:moveTo>
                  <a:cubicBezTo>
                    <a:pt x="99131" y="228193"/>
                    <a:pt x="165997" y="230796"/>
                    <a:pt x="205303" y="181965"/>
                  </a:cubicBezTo>
                  <a:cubicBezTo>
                    <a:pt x="244864" y="133197"/>
                    <a:pt x="237371" y="61620"/>
                    <a:pt x="188603" y="22091"/>
                  </a:cubicBezTo>
                  <a:cubicBezTo>
                    <a:pt x="188539" y="22065"/>
                    <a:pt x="188539" y="22034"/>
                    <a:pt x="188476" y="22008"/>
                  </a:cubicBezTo>
                  <a:cubicBezTo>
                    <a:pt x="139644" y="-17552"/>
                    <a:pt x="71636" y="1244"/>
                    <a:pt x="28456" y="38772"/>
                  </a:cubicBezTo>
                  <a:cubicBezTo>
                    <a:pt x="-14724" y="76301"/>
                    <a:pt x="-8501" y="169265"/>
                    <a:pt x="45347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358816" y="0"/>
              <a:ext cx="2951872" cy="1913961"/>
            </a:xfrm>
            <a:custGeom>
              <a:avLst/>
              <a:gdLst/>
              <a:ahLst/>
              <a:cxnLst/>
              <a:rect l="l" t="t" r="r" b="b"/>
              <a:pathLst>
                <a:path w="2951872" h="1913961" extrusionOk="0">
                  <a:moveTo>
                    <a:pt x="449592" y="0"/>
                  </a:moveTo>
                  <a:lnTo>
                    <a:pt x="223532" y="279400"/>
                  </a:lnTo>
                  <a:cubicBezTo>
                    <a:pt x="-158167" y="750634"/>
                    <a:pt x="-12117" y="1271080"/>
                    <a:pt x="368883" y="1664526"/>
                  </a:cubicBezTo>
                  <a:cubicBezTo>
                    <a:pt x="749883" y="2057972"/>
                    <a:pt x="1472069" y="1968500"/>
                    <a:pt x="1754453" y="1518920"/>
                  </a:cubicBezTo>
                  <a:cubicBezTo>
                    <a:pt x="2036838" y="1069340"/>
                    <a:pt x="2488831" y="612077"/>
                    <a:pt x="2831223" y="189294"/>
                  </a:cubicBezTo>
                  <a:cubicBezTo>
                    <a:pt x="2878467" y="130971"/>
                    <a:pt x="2918980" y="67466"/>
                    <a:pt x="2951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36781" y="0"/>
              <a:ext cx="2404015" cy="2080478"/>
            </a:xfrm>
            <a:custGeom>
              <a:avLst/>
              <a:gdLst/>
              <a:ahLst/>
              <a:cxnLst/>
              <a:rect l="l" t="t" r="r" b="b"/>
              <a:pathLst>
                <a:path w="2404015" h="2080478" extrusionOk="0">
                  <a:moveTo>
                    <a:pt x="262188" y="112205"/>
                  </a:moveTo>
                  <a:cubicBezTo>
                    <a:pt x="-122940" y="734949"/>
                    <a:pt x="-100207" y="1366711"/>
                    <a:pt x="439988" y="1804226"/>
                  </a:cubicBezTo>
                  <a:cubicBezTo>
                    <a:pt x="980182" y="2241741"/>
                    <a:pt x="1713861" y="2142681"/>
                    <a:pt x="2131945" y="1626426"/>
                  </a:cubicBezTo>
                  <a:cubicBezTo>
                    <a:pt x="2524312" y="1141921"/>
                    <a:pt x="2489133" y="360807"/>
                    <a:pt x="2046855" y="0"/>
                  </a:cubicBezTo>
                  <a:lnTo>
                    <a:pt x="342261" y="0"/>
                  </a:lnTo>
                  <a:cubicBezTo>
                    <a:pt x="313115" y="35585"/>
                    <a:pt x="286362" y="73069"/>
                    <a:pt x="262188" y="1122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591182" y="3281293"/>
              <a:ext cx="1600817" cy="1997697"/>
            </a:xfrm>
            <a:custGeom>
              <a:avLst/>
              <a:gdLst/>
              <a:ahLst/>
              <a:cxnLst/>
              <a:rect l="l" t="t" r="r" b="b"/>
              <a:pathLst>
                <a:path w="1600817" h="1997697" extrusionOk="0">
                  <a:moveTo>
                    <a:pt x="1600817" y="169233"/>
                  </a:moveTo>
                  <a:cubicBezTo>
                    <a:pt x="1196449" y="-124772"/>
                    <a:pt x="660255" y="-25140"/>
                    <a:pt x="269603" y="386149"/>
                  </a:cubicBezTo>
                  <a:cubicBezTo>
                    <a:pt x="-149497" y="827284"/>
                    <a:pt x="-65359" y="1517402"/>
                    <a:pt x="420543" y="1802644"/>
                  </a:cubicBezTo>
                  <a:cubicBezTo>
                    <a:pt x="815005" y="2034228"/>
                    <a:pt x="1242424" y="2071122"/>
                    <a:pt x="1600817" y="1850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490709" y="5556126"/>
              <a:ext cx="2701290" cy="1301873"/>
            </a:xfrm>
            <a:custGeom>
              <a:avLst/>
              <a:gdLst/>
              <a:ahLst/>
              <a:cxnLst/>
              <a:rect l="l" t="t" r="r" b="b"/>
              <a:pathLst>
                <a:path w="2701290" h="1301873" extrusionOk="0">
                  <a:moveTo>
                    <a:pt x="2701290" y="637156"/>
                  </a:moveTo>
                  <a:cubicBezTo>
                    <a:pt x="2602484" y="488070"/>
                    <a:pt x="2470849" y="363598"/>
                    <a:pt x="2316480" y="273301"/>
                  </a:cubicBezTo>
                  <a:cubicBezTo>
                    <a:pt x="1635696" y="-126368"/>
                    <a:pt x="885063" y="-112144"/>
                    <a:pt x="331216" y="479104"/>
                  </a:cubicBezTo>
                  <a:cubicBezTo>
                    <a:pt x="104140" y="721357"/>
                    <a:pt x="2032" y="1009774"/>
                    <a:pt x="0" y="1301874"/>
                  </a:cubicBezTo>
                  <a:lnTo>
                    <a:pt x="2701290" y="13018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4521200"/>
              <a:ext cx="963988" cy="1891601"/>
            </a:xfrm>
            <a:custGeom>
              <a:avLst/>
              <a:gdLst/>
              <a:ahLst/>
              <a:cxnLst/>
              <a:rect l="l" t="t" r="r" b="b"/>
              <a:pathLst>
                <a:path w="963988" h="1891601" extrusionOk="0">
                  <a:moveTo>
                    <a:pt x="565150" y="183134"/>
                  </a:moveTo>
                  <a:cubicBezTo>
                    <a:pt x="380302" y="74803"/>
                    <a:pt x="188151" y="11366"/>
                    <a:pt x="0" y="0"/>
                  </a:cubicBezTo>
                  <a:lnTo>
                    <a:pt x="0" y="1891602"/>
                  </a:lnTo>
                  <a:cubicBezTo>
                    <a:pt x="248539" y="1872552"/>
                    <a:pt x="500063" y="1746695"/>
                    <a:pt x="708152" y="1527620"/>
                  </a:cubicBezTo>
                  <a:cubicBezTo>
                    <a:pt x="1105789" y="1108901"/>
                    <a:pt x="1026033" y="453898"/>
                    <a:pt x="565150" y="183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5613285"/>
              <a:ext cx="1873164" cy="1244714"/>
            </a:xfrm>
            <a:custGeom>
              <a:avLst/>
              <a:gdLst/>
              <a:ahLst/>
              <a:cxnLst/>
              <a:rect l="l" t="t" r="r" b="b"/>
              <a:pathLst>
                <a:path w="1873164" h="1244714" extrusionOk="0">
                  <a:moveTo>
                    <a:pt x="1435989" y="226936"/>
                  </a:moveTo>
                  <a:cubicBezTo>
                    <a:pt x="941007" y="-100660"/>
                    <a:pt x="371793" y="-76085"/>
                    <a:pt x="0" y="316980"/>
                  </a:cubicBezTo>
                  <a:lnTo>
                    <a:pt x="0" y="1244715"/>
                  </a:lnTo>
                  <a:lnTo>
                    <a:pt x="1852549" y="1244715"/>
                  </a:lnTo>
                  <a:cubicBezTo>
                    <a:pt x="1929892" y="874129"/>
                    <a:pt x="1789303" y="460807"/>
                    <a:pt x="1435989" y="2269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2"/>
          <p:cNvSpPr txBox="1">
            <a:spLocks noGrp="1"/>
          </p:cNvSpPr>
          <p:nvPr>
            <p:ph type="ctrTitle"/>
          </p:nvPr>
        </p:nvSpPr>
        <p:spPr>
          <a:xfrm>
            <a:off x="1893100" y="2960567"/>
            <a:ext cx="6657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28421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6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0" y="1"/>
            <a:ext cx="12192000" cy="6857999"/>
            <a:chOff x="0" y="0"/>
            <a:chExt cx="12191999" cy="6857999"/>
          </a:xfrm>
        </p:grpSpPr>
        <p:sp>
          <p:nvSpPr>
            <p:cNvPr id="38" name="Google Shape;38;p3"/>
            <p:cNvSpPr/>
            <p:nvPr/>
          </p:nvSpPr>
          <p:spPr>
            <a:xfrm>
              <a:off x="7058279" y="3298639"/>
              <a:ext cx="4870838" cy="3559360"/>
            </a:xfrm>
            <a:custGeom>
              <a:avLst/>
              <a:gdLst/>
              <a:ahLst/>
              <a:cxnLst/>
              <a:rect l="l" t="t" r="r" b="b"/>
              <a:pathLst>
                <a:path w="4870838" h="3559360" extrusionOk="0">
                  <a:moveTo>
                    <a:pt x="4328731" y="341498"/>
                  </a:moveTo>
                  <a:cubicBezTo>
                    <a:pt x="3651187" y="-207142"/>
                    <a:pt x="2750312" y="-69665"/>
                    <a:pt x="2108708" y="574606"/>
                  </a:cubicBezTo>
                  <a:cubicBezTo>
                    <a:pt x="1467104" y="1218877"/>
                    <a:pt x="983234" y="2112449"/>
                    <a:pt x="383539" y="2705032"/>
                  </a:cubicBezTo>
                  <a:cubicBezTo>
                    <a:pt x="147320" y="2938394"/>
                    <a:pt x="21589" y="3241733"/>
                    <a:pt x="0" y="3559360"/>
                  </a:cubicBezTo>
                  <a:lnTo>
                    <a:pt x="3827843" y="3559360"/>
                  </a:lnTo>
                  <a:cubicBezTo>
                    <a:pt x="4102544" y="3238876"/>
                    <a:pt x="4363402" y="2906326"/>
                    <a:pt x="4562285" y="2561458"/>
                  </a:cubicBezTo>
                  <a:cubicBezTo>
                    <a:pt x="5006721" y="1790504"/>
                    <a:pt x="5006213" y="890138"/>
                    <a:pt x="4328731" y="341498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94308" y="870735"/>
              <a:ext cx="1060407" cy="1021442"/>
            </a:xfrm>
            <a:custGeom>
              <a:avLst/>
              <a:gdLst/>
              <a:ahLst/>
              <a:cxnLst/>
              <a:rect l="l" t="t" r="r" b="b"/>
              <a:pathLst>
                <a:path w="1060407" h="1021442" extrusionOk="0">
                  <a:moveTo>
                    <a:pt x="198043" y="899073"/>
                  </a:moveTo>
                  <a:cubicBezTo>
                    <a:pt x="408482" y="1091796"/>
                    <a:pt x="708265" y="1049505"/>
                    <a:pt x="922514" y="824016"/>
                  </a:cubicBezTo>
                  <a:cubicBezTo>
                    <a:pt x="1136763" y="598528"/>
                    <a:pt x="1093964" y="245595"/>
                    <a:pt x="845362" y="99735"/>
                  </a:cubicBezTo>
                  <a:cubicBezTo>
                    <a:pt x="596760" y="-46124"/>
                    <a:pt x="323011" y="-40918"/>
                    <a:pt x="120890" y="174856"/>
                  </a:cubicBezTo>
                  <a:cubicBezTo>
                    <a:pt x="-81230" y="390629"/>
                    <a:pt x="-12396" y="706351"/>
                    <a:pt x="198043" y="89907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62136" y="349276"/>
              <a:ext cx="7816743" cy="6508723"/>
            </a:xfrm>
            <a:custGeom>
              <a:avLst/>
              <a:gdLst/>
              <a:ahLst/>
              <a:cxnLst/>
              <a:rect l="l" t="t" r="r" b="b"/>
              <a:pathLst>
                <a:path w="7816743" h="6508723" extrusionOk="0">
                  <a:moveTo>
                    <a:pt x="6231931" y="735177"/>
                  </a:moveTo>
                  <a:cubicBezTo>
                    <a:pt x="4400464" y="-339942"/>
                    <a:pt x="2381164" y="-301715"/>
                    <a:pt x="891136" y="1289024"/>
                  </a:cubicBezTo>
                  <a:cubicBezTo>
                    <a:pt x="-557807" y="2835884"/>
                    <a:pt x="-117815" y="5079974"/>
                    <a:pt x="1334430" y="6508724"/>
                  </a:cubicBezTo>
                  <a:lnTo>
                    <a:pt x="6337785" y="6508724"/>
                  </a:lnTo>
                  <a:cubicBezTo>
                    <a:pt x="6500472" y="6373088"/>
                    <a:pt x="6655032" y="6228054"/>
                    <a:pt x="6800764" y="6074384"/>
                  </a:cubicBezTo>
                  <a:cubicBezTo>
                    <a:pt x="8379945" y="4411700"/>
                    <a:pt x="8063271" y="1810359"/>
                    <a:pt x="6231931" y="7351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0452676" y="0"/>
              <a:ext cx="1739323" cy="1459231"/>
            </a:xfrm>
            <a:custGeom>
              <a:avLst/>
              <a:gdLst/>
              <a:ahLst/>
              <a:cxnLst/>
              <a:rect l="l" t="t" r="r" b="b"/>
              <a:pathLst>
                <a:path w="1739323" h="1459231" extrusionOk="0">
                  <a:moveTo>
                    <a:pt x="1739323" y="0"/>
                  </a:moveTo>
                  <a:lnTo>
                    <a:pt x="52446" y="0"/>
                  </a:lnTo>
                  <a:cubicBezTo>
                    <a:pt x="-86620" y="438150"/>
                    <a:pt x="51557" y="1020699"/>
                    <a:pt x="458846" y="1244029"/>
                  </a:cubicBezTo>
                  <a:cubicBezTo>
                    <a:pt x="869755" y="1469327"/>
                    <a:pt x="1354196" y="1539621"/>
                    <a:pt x="1739069" y="1348740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36446" y="0"/>
              <a:ext cx="500673" cy="253560"/>
            </a:xfrm>
            <a:custGeom>
              <a:avLst/>
              <a:gdLst/>
              <a:ahLst/>
              <a:cxnLst/>
              <a:rect l="l" t="t" r="r" b="b"/>
              <a:pathLst>
                <a:path w="500673" h="253560" extrusionOk="0">
                  <a:moveTo>
                    <a:pt x="421" y="0"/>
                  </a:moveTo>
                  <a:cubicBezTo>
                    <a:pt x="-3897" y="73660"/>
                    <a:pt x="24932" y="141923"/>
                    <a:pt x="91607" y="195961"/>
                  </a:cubicBezTo>
                  <a:cubicBezTo>
                    <a:pt x="204192" y="287084"/>
                    <a:pt x="356973" y="266700"/>
                    <a:pt x="444159" y="158750"/>
                  </a:cubicBezTo>
                  <a:cubicBezTo>
                    <a:pt x="479833" y="113426"/>
                    <a:pt x="499683" y="57669"/>
                    <a:pt x="500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9780582" y="438990"/>
              <a:ext cx="1262883" cy="1267331"/>
            </a:xfrm>
            <a:custGeom>
              <a:avLst/>
              <a:gdLst/>
              <a:ahLst/>
              <a:cxnLst/>
              <a:rect l="l" t="t" r="r" b="b"/>
              <a:pathLst>
                <a:path w="1262883" h="1267331" extrusionOk="0">
                  <a:moveTo>
                    <a:pt x="231018" y="1122220"/>
                  </a:moveTo>
                  <a:cubicBezTo>
                    <a:pt x="514926" y="1352090"/>
                    <a:pt x="900435" y="1300020"/>
                    <a:pt x="1120018" y="1028494"/>
                  </a:cubicBezTo>
                  <a:cubicBezTo>
                    <a:pt x="1339600" y="756968"/>
                    <a:pt x="1304168" y="308531"/>
                    <a:pt x="1026799" y="139494"/>
                  </a:cubicBezTo>
                  <a:cubicBezTo>
                    <a:pt x="749432" y="-29543"/>
                    <a:pt x="339984" y="-94249"/>
                    <a:pt x="137799" y="233157"/>
                  </a:cubicBezTo>
                  <a:cubicBezTo>
                    <a:pt x="-64384" y="560563"/>
                    <a:pt x="-52891" y="892350"/>
                    <a:pt x="231018" y="11222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764241" y="370787"/>
              <a:ext cx="500809" cy="502458"/>
            </a:xfrm>
            <a:custGeom>
              <a:avLst/>
              <a:gdLst/>
              <a:ahLst/>
              <a:cxnLst/>
              <a:rect l="l" t="t" r="r" b="b"/>
              <a:pathLst>
                <a:path w="500809" h="502458" extrusionOk="0">
                  <a:moveTo>
                    <a:pt x="91543" y="444933"/>
                  </a:moveTo>
                  <a:cubicBezTo>
                    <a:pt x="204064" y="536056"/>
                    <a:pt x="356909" y="515418"/>
                    <a:pt x="444094" y="407786"/>
                  </a:cubicBezTo>
                  <a:cubicBezTo>
                    <a:pt x="531280" y="300153"/>
                    <a:pt x="517183" y="122417"/>
                    <a:pt x="407074" y="55297"/>
                  </a:cubicBezTo>
                  <a:cubicBezTo>
                    <a:pt x="296965" y="-11822"/>
                    <a:pt x="134659" y="-37349"/>
                    <a:pt x="54585" y="92762"/>
                  </a:cubicBezTo>
                  <a:cubicBezTo>
                    <a:pt x="-25488" y="222874"/>
                    <a:pt x="-20980" y="353811"/>
                    <a:pt x="91543" y="4449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317271" y="638028"/>
              <a:ext cx="227669" cy="228376"/>
            </a:xfrm>
            <a:custGeom>
              <a:avLst/>
              <a:gdLst/>
              <a:ahLst/>
              <a:cxnLst/>
              <a:rect l="l" t="t" r="r" b="b"/>
              <a:pathLst>
                <a:path w="227669" h="228376" extrusionOk="0">
                  <a:moveTo>
                    <a:pt x="41686" y="202267"/>
                  </a:moveTo>
                  <a:cubicBezTo>
                    <a:pt x="89203" y="241993"/>
                    <a:pt x="159923" y="235675"/>
                    <a:pt x="199648" y="188158"/>
                  </a:cubicBezTo>
                  <a:cubicBezTo>
                    <a:pt x="200410" y="187243"/>
                    <a:pt x="201160" y="186316"/>
                    <a:pt x="201896" y="185376"/>
                  </a:cubicBezTo>
                  <a:cubicBezTo>
                    <a:pt x="241520" y="136481"/>
                    <a:pt x="235107" y="55646"/>
                    <a:pt x="185069" y="25166"/>
                  </a:cubicBezTo>
                  <a:cubicBezTo>
                    <a:pt x="135031" y="-5314"/>
                    <a:pt x="61371" y="-16998"/>
                    <a:pt x="24858" y="41993"/>
                  </a:cubicBezTo>
                  <a:cubicBezTo>
                    <a:pt x="-11654" y="100985"/>
                    <a:pt x="-9495" y="160802"/>
                    <a:pt x="41686" y="2022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721789" y="5368431"/>
              <a:ext cx="1059635" cy="1149053"/>
            </a:xfrm>
            <a:custGeom>
              <a:avLst/>
              <a:gdLst/>
              <a:ahLst/>
              <a:cxnLst/>
              <a:rect l="l" t="t" r="r" b="b"/>
              <a:pathLst>
                <a:path w="1059635" h="1149053" extrusionOk="0">
                  <a:moveTo>
                    <a:pt x="187834" y="1094599"/>
                  </a:moveTo>
                  <a:cubicBezTo>
                    <a:pt x="373762" y="1245221"/>
                    <a:pt x="713042" y="1056816"/>
                    <a:pt x="921704" y="852601"/>
                  </a:cubicBezTo>
                  <a:cubicBezTo>
                    <a:pt x="1130365" y="648385"/>
                    <a:pt x="1100964" y="283958"/>
                    <a:pt x="842455" y="112825"/>
                  </a:cubicBezTo>
                  <a:cubicBezTo>
                    <a:pt x="583947" y="-58307"/>
                    <a:pt x="284862" y="-36209"/>
                    <a:pt x="102363" y="189026"/>
                  </a:cubicBezTo>
                  <a:cubicBezTo>
                    <a:pt x="-80136" y="414260"/>
                    <a:pt x="1842" y="944041"/>
                    <a:pt x="187834" y="10945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0768437" y="3223348"/>
              <a:ext cx="257951" cy="248289"/>
            </a:xfrm>
            <a:custGeom>
              <a:avLst/>
              <a:gdLst/>
              <a:ahLst/>
              <a:cxnLst/>
              <a:rect l="l" t="t" r="r" b="b"/>
              <a:pathLst>
                <a:path w="257951" h="248289" extrusionOk="0">
                  <a:moveTo>
                    <a:pt x="209569" y="29757"/>
                  </a:moveTo>
                  <a:cubicBezTo>
                    <a:pt x="158769" y="-17106"/>
                    <a:pt x="85555" y="-6819"/>
                    <a:pt x="33484" y="47981"/>
                  </a:cubicBezTo>
                  <a:cubicBezTo>
                    <a:pt x="-18586" y="102782"/>
                    <a:pt x="-8172" y="188634"/>
                    <a:pt x="52534" y="224067"/>
                  </a:cubicBezTo>
                  <a:cubicBezTo>
                    <a:pt x="113240" y="259500"/>
                    <a:pt x="179534" y="258230"/>
                    <a:pt x="228683" y="205779"/>
                  </a:cubicBezTo>
                  <a:cubicBezTo>
                    <a:pt x="277832" y="153328"/>
                    <a:pt x="260751" y="76620"/>
                    <a:pt x="209569" y="297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0679436" y="3549882"/>
              <a:ext cx="128860" cy="124173"/>
            </a:xfrm>
            <a:custGeom>
              <a:avLst/>
              <a:gdLst/>
              <a:ahLst/>
              <a:cxnLst/>
              <a:rect l="l" t="t" r="r" b="b"/>
              <a:pathLst>
                <a:path w="128860" h="124173" extrusionOk="0">
                  <a:moveTo>
                    <a:pt x="104769" y="14881"/>
                  </a:moveTo>
                  <a:cubicBezTo>
                    <a:pt x="79369" y="-8551"/>
                    <a:pt x="42793" y="-3407"/>
                    <a:pt x="16758" y="23961"/>
                  </a:cubicBezTo>
                  <a:cubicBezTo>
                    <a:pt x="-9277" y="51330"/>
                    <a:pt x="-4070" y="94256"/>
                    <a:pt x="26093" y="112036"/>
                  </a:cubicBezTo>
                  <a:cubicBezTo>
                    <a:pt x="56255" y="129816"/>
                    <a:pt x="89593" y="129117"/>
                    <a:pt x="114167" y="102892"/>
                  </a:cubicBezTo>
                  <a:cubicBezTo>
                    <a:pt x="138742" y="76666"/>
                    <a:pt x="130359" y="38249"/>
                    <a:pt x="104769" y="14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691333" y="1651273"/>
              <a:ext cx="785156" cy="756187"/>
            </a:xfrm>
            <a:custGeom>
              <a:avLst/>
              <a:gdLst/>
              <a:ahLst/>
              <a:cxnLst/>
              <a:rect l="l" t="t" r="r" b="b"/>
              <a:pathLst>
                <a:path w="785156" h="756187" extrusionOk="0">
                  <a:moveTo>
                    <a:pt x="146662" y="665587"/>
                  </a:moveTo>
                  <a:cubicBezTo>
                    <a:pt x="302491" y="808272"/>
                    <a:pt x="524423" y="776966"/>
                    <a:pt x="683047" y="610025"/>
                  </a:cubicBezTo>
                  <a:cubicBezTo>
                    <a:pt x="841670" y="443083"/>
                    <a:pt x="810047" y="181781"/>
                    <a:pt x="625897" y="73831"/>
                  </a:cubicBezTo>
                  <a:cubicBezTo>
                    <a:pt x="441747" y="-34119"/>
                    <a:pt x="239182" y="-30309"/>
                    <a:pt x="89512" y="129393"/>
                  </a:cubicBezTo>
                  <a:cubicBezTo>
                    <a:pt x="-60158" y="289096"/>
                    <a:pt x="-9167" y="522903"/>
                    <a:pt x="146662" y="665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033657" y="2158563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7" y="265422"/>
                    <a:pt x="172335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887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891147" y="5496758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6" y="265422"/>
                    <a:pt x="172334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760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568629" y="2410325"/>
              <a:ext cx="248378" cy="257380"/>
            </a:xfrm>
            <a:custGeom>
              <a:avLst/>
              <a:gdLst/>
              <a:ahLst/>
              <a:cxnLst/>
              <a:rect l="l" t="t" r="r" b="b"/>
              <a:pathLst>
                <a:path w="248378" h="257380" extrusionOk="0">
                  <a:moveTo>
                    <a:pt x="15937" y="70746"/>
                  </a:moveTo>
                  <a:cubicBezTo>
                    <a:pt x="-19242" y="130563"/>
                    <a:pt x="5967" y="199651"/>
                    <a:pt x="70420" y="239212"/>
                  </a:cubicBezTo>
                  <a:cubicBezTo>
                    <a:pt x="134873" y="278772"/>
                    <a:pt x="216470" y="250705"/>
                    <a:pt x="238695" y="184284"/>
                  </a:cubicBezTo>
                  <a:cubicBezTo>
                    <a:pt x="260920" y="117863"/>
                    <a:pt x="245743" y="52966"/>
                    <a:pt x="184276" y="15819"/>
                  </a:cubicBezTo>
                  <a:cubicBezTo>
                    <a:pt x="122808" y="-21329"/>
                    <a:pt x="51370" y="10993"/>
                    <a:pt x="15937" y="707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026741" y="2119783"/>
              <a:ext cx="2247585" cy="2436081"/>
            </a:xfrm>
            <a:custGeom>
              <a:avLst/>
              <a:gdLst/>
              <a:ahLst/>
              <a:cxnLst/>
              <a:rect l="l" t="t" r="r" b="b"/>
              <a:pathLst>
                <a:path w="2247585" h="2436081" extrusionOk="0">
                  <a:moveTo>
                    <a:pt x="1997623" y="157326"/>
                  </a:moveTo>
                  <a:cubicBezTo>
                    <a:pt x="2310043" y="410247"/>
                    <a:pt x="2310234" y="825473"/>
                    <a:pt x="2105255" y="1180946"/>
                  </a:cubicBezTo>
                  <a:cubicBezTo>
                    <a:pt x="1900278" y="1536420"/>
                    <a:pt x="1552361" y="1863698"/>
                    <a:pt x="1309664" y="2163355"/>
                  </a:cubicBezTo>
                  <a:cubicBezTo>
                    <a:pt x="1066967" y="2463011"/>
                    <a:pt x="618403" y="2540101"/>
                    <a:pt x="286044" y="2271305"/>
                  </a:cubicBezTo>
                  <a:cubicBezTo>
                    <a:pt x="-46315" y="2002509"/>
                    <a:pt x="-98131" y="1520926"/>
                    <a:pt x="178475" y="1247685"/>
                  </a:cubicBezTo>
                  <a:cubicBezTo>
                    <a:pt x="455081" y="974444"/>
                    <a:pt x="678156" y="562329"/>
                    <a:pt x="974003" y="265213"/>
                  </a:cubicBezTo>
                  <a:cubicBezTo>
                    <a:pt x="1269850" y="-31904"/>
                    <a:pt x="1685266" y="-95658"/>
                    <a:pt x="1997623" y="1573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1023321" y="1490281"/>
              <a:ext cx="380539" cy="362910"/>
            </a:xfrm>
            <a:custGeom>
              <a:avLst/>
              <a:gdLst/>
              <a:ahLst/>
              <a:cxnLst/>
              <a:rect l="l" t="t" r="r" b="b"/>
              <a:pathLst>
                <a:path w="380539" h="362910" extrusionOk="0">
                  <a:moveTo>
                    <a:pt x="74764" y="327914"/>
                  </a:moveTo>
                  <a:cubicBezTo>
                    <a:pt x="163664" y="376555"/>
                    <a:pt x="273519" y="380746"/>
                    <a:pt x="338734" y="300228"/>
                  </a:cubicBezTo>
                  <a:cubicBezTo>
                    <a:pt x="403948" y="219653"/>
                    <a:pt x="391502" y="101479"/>
                    <a:pt x="310921" y="36258"/>
                  </a:cubicBezTo>
                  <a:cubicBezTo>
                    <a:pt x="230339" y="-28956"/>
                    <a:pt x="118197" y="2095"/>
                    <a:pt x="46951" y="63944"/>
                  </a:cubicBezTo>
                  <a:cubicBezTo>
                    <a:pt x="-24296" y="125793"/>
                    <a:pt x="-14009" y="279273"/>
                    <a:pt x="74764" y="327914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9493305" y="623215"/>
              <a:ext cx="230695" cy="219950"/>
            </a:xfrm>
            <a:custGeom>
              <a:avLst/>
              <a:gdLst/>
              <a:ahLst/>
              <a:cxnLst/>
              <a:rect l="l" t="t" r="r" b="b"/>
              <a:pathLst>
                <a:path w="230695" h="219950" extrusionOk="0">
                  <a:moveTo>
                    <a:pt x="45347" y="198729"/>
                  </a:moveTo>
                  <a:cubicBezTo>
                    <a:pt x="99131" y="228193"/>
                    <a:pt x="165997" y="230796"/>
                    <a:pt x="205303" y="181965"/>
                  </a:cubicBezTo>
                  <a:cubicBezTo>
                    <a:pt x="244864" y="133197"/>
                    <a:pt x="237371" y="61620"/>
                    <a:pt x="188603" y="22091"/>
                  </a:cubicBezTo>
                  <a:cubicBezTo>
                    <a:pt x="188539" y="22065"/>
                    <a:pt x="188539" y="22034"/>
                    <a:pt x="188476" y="22008"/>
                  </a:cubicBezTo>
                  <a:cubicBezTo>
                    <a:pt x="139644" y="-17552"/>
                    <a:pt x="71636" y="1244"/>
                    <a:pt x="28456" y="38772"/>
                  </a:cubicBezTo>
                  <a:cubicBezTo>
                    <a:pt x="-14724" y="76301"/>
                    <a:pt x="-8501" y="169265"/>
                    <a:pt x="45347" y="198729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358816" y="0"/>
              <a:ext cx="2951872" cy="1913961"/>
            </a:xfrm>
            <a:custGeom>
              <a:avLst/>
              <a:gdLst/>
              <a:ahLst/>
              <a:cxnLst/>
              <a:rect l="l" t="t" r="r" b="b"/>
              <a:pathLst>
                <a:path w="2951872" h="1913961" extrusionOk="0">
                  <a:moveTo>
                    <a:pt x="449592" y="0"/>
                  </a:moveTo>
                  <a:lnTo>
                    <a:pt x="223532" y="279400"/>
                  </a:lnTo>
                  <a:cubicBezTo>
                    <a:pt x="-158167" y="750634"/>
                    <a:pt x="-12117" y="1271080"/>
                    <a:pt x="368883" y="1664526"/>
                  </a:cubicBezTo>
                  <a:cubicBezTo>
                    <a:pt x="749883" y="2057972"/>
                    <a:pt x="1472069" y="1968500"/>
                    <a:pt x="1754453" y="1518920"/>
                  </a:cubicBezTo>
                  <a:cubicBezTo>
                    <a:pt x="2036838" y="1069340"/>
                    <a:pt x="2488831" y="612077"/>
                    <a:pt x="2831223" y="189294"/>
                  </a:cubicBezTo>
                  <a:cubicBezTo>
                    <a:pt x="2878467" y="130971"/>
                    <a:pt x="2918980" y="67466"/>
                    <a:pt x="2951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36781" y="0"/>
              <a:ext cx="2404015" cy="2080478"/>
            </a:xfrm>
            <a:custGeom>
              <a:avLst/>
              <a:gdLst/>
              <a:ahLst/>
              <a:cxnLst/>
              <a:rect l="l" t="t" r="r" b="b"/>
              <a:pathLst>
                <a:path w="2404015" h="2080478" extrusionOk="0">
                  <a:moveTo>
                    <a:pt x="262188" y="112205"/>
                  </a:moveTo>
                  <a:cubicBezTo>
                    <a:pt x="-122940" y="734949"/>
                    <a:pt x="-100207" y="1366711"/>
                    <a:pt x="439988" y="1804226"/>
                  </a:cubicBezTo>
                  <a:cubicBezTo>
                    <a:pt x="980182" y="2241741"/>
                    <a:pt x="1713861" y="2142681"/>
                    <a:pt x="2131945" y="1626426"/>
                  </a:cubicBezTo>
                  <a:cubicBezTo>
                    <a:pt x="2524312" y="1141921"/>
                    <a:pt x="2489133" y="360807"/>
                    <a:pt x="2046855" y="0"/>
                  </a:cubicBezTo>
                  <a:lnTo>
                    <a:pt x="342261" y="0"/>
                  </a:lnTo>
                  <a:cubicBezTo>
                    <a:pt x="313115" y="35585"/>
                    <a:pt x="286362" y="73069"/>
                    <a:pt x="262188" y="1122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0591182" y="3281293"/>
              <a:ext cx="1600817" cy="1997697"/>
            </a:xfrm>
            <a:custGeom>
              <a:avLst/>
              <a:gdLst/>
              <a:ahLst/>
              <a:cxnLst/>
              <a:rect l="l" t="t" r="r" b="b"/>
              <a:pathLst>
                <a:path w="1600817" h="1997697" extrusionOk="0">
                  <a:moveTo>
                    <a:pt x="1600817" y="169233"/>
                  </a:moveTo>
                  <a:cubicBezTo>
                    <a:pt x="1196449" y="-124772"/>
                    <a:pt x="660255" y="-25140"/>
                    <a:pt x="269603" y="386149"/>
                  </a:cubicBezTo>
                  <a:cubicBezTo>
                    <a:pt x="-149497" y="827284"/>
                    <a:pt x="-65359" y="1517402"/>
                    <a:pt x="420543" y="1802644"/>
                  </a:cubicBezTo>
                  <a:cubicBezTo>
                    <a:pt x="815005" y="2034228"/>
                    <a:pt x="1242424" y="2071122"/>
                    <a:pt x="1600817" y="18509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9490709" y="5556126"/>
              <a:ext cx="2701290" cy="1301873"/>
            </a:xfrm>
            <a:custGeom>
              <a:avLst/>
              <a:gdLst/>
              <a:ahLst/>
              <a:cxnLst/>
              <a:rect l="l" t="t" r="r" b="b"/>
              <a:pathLst>
                <a:path w="2701290" h="1301873" extrusionOk="0">
                  <a:moveTo>
                    <a:pt x="2701290" y="637156"/>
                  </a:moveTo>
                  <a:cubicBezTo>
                    <a:pt x="2602484" y="488070"/>
                    <a:pt x="2470849" y="363598"/>
                    <a:pt x="2316480" y="273301"/>
                  </a:cubicBezTo>
                  <a:cubicBezTo>
                    <a:pt x="1635696" y="-126368"/>
                    <a:pt x="885063" y="-112144"/>
                    <a:pt x="331216" y="479104"/>
                  </a:cubicBezTo>
                  <a:cubicBezTo>
                    <a:pt x="104140" y="721357"/>
                    <a:pt x="2032" y="1009774"/>
                    <a:pt x="0" y="1301874"/>
                  </a:cubicBezTo>
                  <a:lnTo>
                    <a:pt x="2701290" y="13018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4521200"/>
              <a:ext cx="963988" cy="1891601"/>
            </a:xfrm>
            <a:custGeom>
              <a:avLst/>
              <a:gdLst/>
              <a:ahLst/>
              <a:cxnLst/>
              <a:rect l="l" t="t" r="r" b="b"/>
              <a:pathLst>
                <a:path w="963988" h="1891601" extrusionOk="0">
                  <a:moveTo>
                    <a:pt x="565150" y="183134"/>
                  </a:moveTo>
                  <a:cubicBezTo>
                    <a:pt x="380302" y="74803"/>
                    <a:pt x="188151" y="11366"/>
                    <a:pt x="0" y="0"/>
                  </a:cubicBezTo>
                  <a:lnTo>
                    <a:pt x="0" y="1891602"/>
                  </a:lnTo>
                  <a:cubicBezTo>
                    <a:pt x="248539" y="1872552"/>
                    <a:pt x="500063" y="1746695"/>
                    <a:pt x="708152" y="1527620"/>
                  </a:cubicBezTo>
                  <a:cubicBezTo>
                    <a:pt x="1105789" y="1108901"/>
                    <a:pt x="1026033" y="453898"/>
                    <a:pt x="565150" y="183134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5613285"/>
              <a:ext cx="1873164" cy="1244714"/>
            </a:xfrm>
            <a:custGeom>
              <a:avLst/>
              <a:gdLst/>
              <a:ahLst/>
              <a:cxnLst/>
              <a:rect l="l" t="t" r="r" b="b"/>
              <a:pathLst>
                <a:path w="1873164" h="1244714" extrusionOk="0">
                  <a:moveTo>
                    <a:pt x="1435989" y="226936"/>
                  </a:moveTo>
                  <a:cubicBezTo>
                    <a:pt x="941007" y="-100660"/>
                    <a:pt x="371793" y="-76085"/>
                    <a:pt x="0" y="316980"/>
                  </a:cubicBezTo>
                  <a:lnTo>
                    <a:pt x="0" y="1244715"/>
                  </a:lnTo>
                  <a:lnTo>
                    <a:pt x="1852549" y="1244715"/>
                  </a:lnTo>
                  <a:cubicBezTo>
                    <a:pt x="1929892" y="874129"/>
                    <a:pt x="1789303" y="460807"/>
                    <a:pt x="1435989" y="2269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3"/>
          <p:cNvSpPr txBox="1">
            <a:spLocks noGrp="1"/>
          </p:cNvSpPr>
          <p:nvPr>
            <p:ph type="ctrTitle"/>
          </p:nvPr>
        </p:nvSpPr>
        <p:spPr>
          <a:xfrm>
            <a:off x="1893100" y="2619133"/>
            <a:ext cx="61000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1893100" y="4294733"/>
            <a:ext cx="61000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3146305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93" name="Google Shape;93;p5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815200" y="1687711"/>
            <a:ext cx="7853200" cy="37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⦁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8" name="Google Shape;118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/>
          </a:blip>
          <a:srcRect b="42419"/>
          <a:stretch/>
        </p:blipFill>
        <p:spPr>
          <a:xfrm>
            <a:off x="-101600" y="1"/>
            <a:ext cx="1170113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rgbClr val="FFFFFF">
              <a:alpha val="390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 amt="75000"/>
          </a:blip>
          <a:srcRect b="18599"/>
          <a:stretch/>
        </p:blipFill>
        <p:spPr>
          <a:xfrm>
            <a:off x="3168" y="1"/>
            <a:ext cx="827723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rgbClr val="FFFFFF">
              <a:alpha val="122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4" name="Google Shape;74;p11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rgbClr val="FFFFFF">
              <a:alpha val="217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167" y="0"/>
            <a:ext cx="4980532" cy="5069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11375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21" name="Google Shape;121;p6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15200" y="1687700"/>
            <a:ext cx="3750800" cy="37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⦁"/>
              <a:defRPr sz="2133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2"/>
          </p:nvPr>
        </p:nvSpPr>
        <p:spPr>
          <a:xfrm>
            <a:off x="4917592" y="1687700"/>
            <a:ext cx="3750800" cy="37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⦁"/>
              <a:defRPr sz="2133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64603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7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50" name="Google Shape;150;p7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5819672" y="394425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1515977" y="4599209"/>
              <a:ext cx="188949" cy="181872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 rot="1363546">
              <a:off x="10487027" y="2291608"/>
              <a:ext cx="1061767" cy="1022852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 rot="1363546">
              <a:off x="10291954" y="3168162"/>
              <a:ext cx="336025" cy="348229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7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body" idx="1"/>
          </p:nvPr>
        </p:nvSpPr>
        <p:spPr>
          <a:xfrm>
            <a:off x="815267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Google Shape;174;p7"/>
          <p:cNvSpPr txBox="1">
            <a:spLocks noGrp="1"/>
          </p:cNvSpPr>
          <p:nvPr>
            <p:ph type="body" idx="2"/>
          </p:nvPr>
        </p:nvSpPr>
        <p:spPr>
          <a:xfrm>
            <a:off x="3961547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7"/>
          <p:cNvSpPr txBox="1">
            <a:spLocks noGrp="1"/>
          </p:cNvSpPr>
          <p:nvPr>
            <p:ph type="body" idx="3"/>
          </p:nvPr>
        </p:nvSpPr>
        <p:spPr>
          <a:xfrm>
            <a:off x="7107828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Google Shape;176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8367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8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79" name="Google Shape;179;p8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37833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sldNum" idx="12"/>
          </p:nvPr>
        </p:nvSpPr>
        <p:spPr>
          <a:xfrm>
            <a:off x="11702021" y="6567009"/>
            <a:ext cx="412400" cy="2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xfrm>
            <a:off x="2105333" y="6091967"/>
            <a:ext cx="7981200" cy="4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7" name="Google Shape;207;p9"/>
          <p:cNvGrpSpPr/>
          <p:nvPr/>
        </p:nvGrpSpPr>
        <p:grpSpPr>
          <a:xfrm>
            <a:off x="0" y="1"/>
            <a:ext cx="12210933" cy="6868839"/>
            <a:chOff x="0" y="0"/>
            <a:chExt cx="9158200" cy="5151629"/>
          </a:xfrm>
        </p:grpSpPr>
        <p:sp>
          <p:nvSpPr>
            <p:cNvPr id="208" name="Google Shape;208;p9"/>
            <p:cNvSpPr/>
            <p:nvPr/>
          </p:nvSpPr>
          <p:spPr>
            <a:xfrm>
              <a:off x="8070617" y="4241847"/>
              <a:ext cx="1085813" cy="908049"/>
            </a:xfrm>
            <a:custGeom>
              <a:avLst/>
              <a:gdLst/>
              <a:ahLst/>
              <a:cxnLst/>
              <a:rect l="l" t="t" r="r" b="b"/>
              <a:pathLst>
                <a:path w="2569971" h="2149229" extrusionOk="0">
                  <a:moveTo>
                    <a:pt x="2569972" y="2149230"/>
                  </a:moveTo>
                  <a:lnTo>
                    <a:pt x="2569972" y="25345"/>
                  </a:lnTo>
                  <a:cubicBezTo>
                    <a:pt x="2168334" y="-63555"/>
                    <a:pt x="1734947" y="84400"/>
                    <a:pt x="1398524" y="422220"/>
                  </a:cubicBezTo>
                  <a:cubicBezTo>
                    <a:pt x="926909" y="895866"/>
                    <a:pt x="571182" y="1552520"/>
                    <a:pt x="130366" y="1988321"/>
                  </a:cubicBezTo>
                  <a:cubicBezTo>
                    <a:pt x="81090" y="2036961"/>
                    <a:pt x="37338" y="2090936"/>
                    <a:pt x="0" y="2149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829551" y="4937303"/>
              <a:ext cx="329171" cy="214008"/>
            </a:xfrm>
            <a:custGeom>
              <a:avLst/>
              <a:gdLst/>
              <a:ahLst/>
              <a:cxnLst/>
              <a:rect l="l" t="t" r="r" b="b"/>
              <a:pathLst>
                <a:path w="779104" h="506528" extrusionOk="0">
                  <a:moveTo>
                    <a:pt x="619314" y="82920"/>
                  </a:moveTo>
                  <a:cubicBezTo>
                    <a:pt x="429322" y="-42874"/>
                    <a:pt x="209421" y="-26618"/>
                    <a:pt x="75246" y="139054"/>
                  </a:cubicBezTo>
                  <a:cubicBezTo>
                    <a:pt x="5777" y="224842"/>
                    <a:pt x="-11558" y="370575"/>
                    <a:pt x="6856" y="506528"/>
                  </a:cubicBezTo>
                  <a:lnTo>
                    <a:pt x="756156" y="506528"/>
                  </a:lnTo>
                  <a:cubicBezTo>
                    <a:pt x="814831" y="350699"/>
                    <a:pt x="758061" y="174995"/>
                    <a:pt x="619314" y="829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722038" y="4308575"/>
              <a:ext cx="243798" cy="234867"/>
            </a:xfrm>
            <a:custGeom>
              <a:avLst/>
              <a:gdLst/>
              <a:ahLst/>
              <a:cxnLst/>
              <a:rect l="l" t="t" r="r" b="b"/>
              <a:pathLst>
                <a:path w="577036" h="555898" extrusionOk="0">
                  <a:moveTo>
                    <a:pt x="107753" y="489330"/>
                  </a:moveTo>
                  <a:cubicBezTo>
                    <a:pt x="222053" y="594169"/>
                    <a:pt x="385438" y="571182"/>
                    <a:pt x="502024" y="448436"/>
                  </a:cubicBezTo>
                  <a:cubicBezTo>
                    <a:pt x="618610" y="325691"/>
                    <a:pt x="595242" y="133667"/>
                    <a:pt x="460051" y="54292"/>
                  </a:cubicBezTo>
                  <a:cubicBezTo>
                    <a:pt x="324859" y="-25083"/>
                    <a:pt x="175761" y="-22289"/>
                    <a:pt x="65779" y="95123"/>
                  </a:cubicBezTo>
                  <a:cubicBezTo>
                    <a:pt x="-44203" y="212534"/>
                    <a:pt x="-6738" y="384429"/>
                    <a:pt x="107753" y="4893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875921" y="4552778"/>
              <a:ext cx="80049" cy="77166"/>
            </a:xfrm>
            <a:custGeom>
              <a:avLst/>
              <a:gdLst/>
              <a:ahLst/>
              <a:cxnLst/>
              <a:rect l="l" t="t" r="r" b="b"/>
              <a:pathLst>
                <a:path w="189464" h="182642" extrusionOk="0">
                  <a:moveTo>
                    <a:pt x="35360" y="160796"/>
                  </a:moveTo>
                  <a:cubicBezTo>
                    <a:pt x="72951" y="195212"/>
                    <a:pt x="126546" y="187656"/>
                    <a:pt x="164836" y="147334"/>
                  </a:cubicBezTo>
                  <a:cubicBezTo>
                    <a:pt x="203126" y="107011"/>
                    <a:pt x="195443" y="44019"/>
                    <a:pt x="150993" y="17921"/>
                  </a:cubicBezTo>
                  <a:cubicBezTo>
                    <a:pt x="106543" y="-8178"/>
                    <a:pt x="57648" y="-7479"/>
                    <a:pt x="21580" y="31383"/>
                  </a:cubicBezTo>
                  <a:cubicBezTo>
                    <a:pt x="-14488" y="70245"/>
                    <a:pt x="-2233" y="126315"/>
                    <a:pt x="35360" y="1607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8685611" y="4745990"/>
              <a:ext cx="80049" cy="77166"/>
            </a:xfrm>
            <a:custGeom>
              <a:avLst/>
              <a:gdLst/>
              <a:ahLst/>
              <a:cxnLst/>
              <a:rect l="l" t="t" r="r" b="b"/>
              <a:pathLst>
                <a:path w="189465" h="182642" extrusionOk="0">
                  <a:moveTo>
                    <a:pt x="35360" y="160795"/>
                  </a:moveTo>
                  <a:cubicBezTo>
                    <a:pt x="72952" y="195212"/>
                    <a:pt x="126546" y="187656"/>
                    <a:pt x="164836" y="147333"/>
                  </a:cubicBezTo>
                  <a:cubicBezTo>
                    <a:pt x="203127" y="107011"/>
                    <a:pt x="195443" y="44019"/>
                    <a:pt x="150993" y="17920"/>
                  </a:cubicBezTo>
                  <a:cubicBezTo>
                    <a:pt x="106543" y="-8178"/>
                    <a:pt x="57648" y="-7480"/>
                    <a:pt x="21580" y="31382"/>
                  </a:cubicBezTo>
                  <a:cubicBezTo>
                    <a:pt x="-14488" y="70244"/>
                    <a:pt x="-2233" y="126569"/>
                    <a:pt x="35360" y="160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8937243" y="3511160"/>
              <a:ext cx="220957" cy="234823"/>
            </a:xfrm>
            <a:custGeom>
              <a:avLst/>
              <a:gdLst/>
              <a:ahLst/>
              <a:cxnLst/>
              <a:rect l="l" t="t" r="r" b="b"/>
              <a:pathLst>
                <a:path w="522974" h="555794" extrusionOk="0">
                  <a:moveTo>
                    <a:pt x="522975" y="108136"/>
                  </a:moveTo>
                  <a:cubicBezTo>
                    <a:pt x="505385" y="86527"/>
                    <a:pt x="484049" y="68246"/>
                    <a:pt x="460046" y="54161"/>
                  </a:cubicBezTo>
                  <a:cubicBezTo>
                    <a:pt x="324855" y="-25214"/>
                    <a:pt x="175756" y="-22039"/>
                    <a:pt x="65775" y="95055"/>
                  </a:cubicBezTo>
                  <a:cubicBezTo>
                    <a:pt x="-44207" y="212149"/>
                    <a:pt x="-6743" y="384298"/>
                    <a:pt x="107812" y="489200"/>
                  </a:cubicBezTo>
                  <a:cubicBezTo>
                    <a:pt x="222366" y="594102"/>
                    <a:pt x="385497" y="571051"/>
                    <a:pt x="502083" y="448306"/>
                  </a:cubicBezTo>
                  <a:cubicBezTo>
                    <a:pt x="509513" y="440482"/>
                    <a:pt x="516497" y="432234"/>
                    <a:pt x="522975" y="4236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462361" y="3342175"/>
              <a:ext cx="365886" cy="352497"/>
            </a:xfrm>
            <a:custGeom>
              <a:avLst/>
              <a:gdLst/>
              <a:ahLst/>
              <a:cxnLst/>
              <a:rect l="l" t="t" r="r" b="b"/>
              <a:pathLst>
                <a:path w="866003" h="834312" extrusionOk="0">
                  <a:moveTo>
                    <a:pt x="161810" y="734363"/>
                  </a:moveTo>
                  <a:cubicBezTo>
                    <a:pt x="333704" y="891779"/>
                    <a:pt x="578560" y="857235"/>
                    <a:pt x="753503" y="673022"/>
                  </a:cubicBezTo>
                  <a:cubicBezTo>
                    <a:pt x="928445" y="488808"/>
                    <a:pt x="893203" y="200582"/>
                    <a:pt x="690511" y="81456"/>
                  </a:cubicBezTo>
                  <a:cubicBezTo>
                    <a:pt x="487818" y="-37670"/>
                    <a:pt x="263854" y="-33416"/>
                    <a:pt x="98754" y="142797"/>
                  </a:cubicBezTo>
                  <a:cubicBezTo>
                    <a:pt x="-66346" y="319009"/>
                    <a:pt x="-10148" y="576946"/>
                    <a:pt x="161810" y="734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908551" y="3618536"/>
              <a:ext cx="1104503" cy="1197384"/>
            </a:xfrm>
            <a:custGeom>
              <a:avLst/>
              <a:gdLst/>
              <a:ahLst/>
              <a:cxnLst/>
              <a:rect l="l" t="t" r="r" b="b"/>
              <a:pathLst>
                <a:path w="2614208" h="2834046" extrusionOk="0">
                  <a:moveTo>
                    <a:pt x="2323490" y="183186"/>
                  </a:moveTo>
                  <a:cubicBezTo>
                    <a:pt x="2686837" y="477445"/>
                    <a:pt x="2687091" y="960298"/>
                    <a:pt x="2448649" y="1373811"/>
                  </a:cubicBezTo>
                  <a:cubicBezTo>
                    <a:pt x="2210207" y="1787323"/>
                    <a:pt x="1805584" y="2167878"/>
                    <a:pt x="1523327" y="2516811"/>
                  </a:cubicBezTo>
                  <a:cubicBezTo>
                    <a:pt x="1241069" y="2865743"/>
                    <a:pt x="719353" y="2954961"/>
                    <a:pt x="332702" y="2641969"/>
                  </a:cubicBezTo>
                  <a:cubicBezTo>
                    <a:pt x="-53950" y="2328978"/>
                    <a:pt x="-114084" y="1769225"/>
                    <a:pt x="207606" y="1451344"/>
                  </a:cubicBezTo>
                  <a:cubicBezTo>
                    <a:pt x="529297" y="1133463"/>
                    <a:pt x="788822" y="654229"/>
                    <a:pt x="1132929" y="308344"/>
                  </a:cubicBezTo>
                  <a:cubicBezTo>
                    <a:pt x="1477035" y="-37541"/>
                    <a:pt x="1960206" y="-111010"/>
                    <a:pt x="2323490" y="183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8758086" y="4765674"/>
              <a:ext cx="399748" cy="385287"/>
            </a:xfrm>
            <a:custGeom>
              <a:avLst/>
              <a:gdLst/>
              <a:ahLst/>
              <a:cxnLst/>
              <a:rect l="l" t="t" r="r" b="b"/>
              <a:pathLst>
                <a:path w="946150" h="911923" extrusionOk="0">
                  <a:moveTo>
                    <a:pt x="946150" y="911923"/>
                  </a:moveTo>
                  <a:lnTo>
                    <a:pt x="946150" y="0"/>
                  </a:lnTo>
                  <a:cubicBezTo>
                    <a:pt x="691388" y="18224"/>
                    <a:pt x="448183" y="129477"/>
                    <a:pt x="242126" y="349250"/>
                  </a:cubicBezTo>
                  <a:cubicBezTo>
                    <a:pt x="86296" y="515620"/>
                    <a:pt x="10478" y="711517"/>
                    <a:pt x="0" y="9117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928602" cy="1398829"/>
            </a:xfrm>
            <a:custGeom>
              <a:avLst/>
              <a:gdLst/>
              <a:ahLst/>
              <a:cxnLst/>
              <a:rect l="l" t="t" r="r" b="b"/>
              <a:pathLst>
                <a:path w="2159540" h="3253090" extrusionOk="0">
                  <a:moveTo>
                    <a:pt x="0" y="3240024"/>
                  </a:moveTo>
                  <a:cubicBezTo>
                    <a:pt x="573024" y="3314256"/>
                    <a:pt x="1186244" y="3070289"/>
                    <a:pt x="1673670" y="2557018"/>
                  </a:cubicBezTo>
                  <a:cubicBezTo>
                    <a:pt x="2428875" y="1761998"/>
                    <a:pt x="2277428" y="517970"/>
                    <a:pt x="1401699" y="3874"/>
                  </a:cubicBezTo>
                  <a:lnTo>
                    <a:pt x="13949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8726483" y="79572"/>
              <a:ext cx="431431" cy="822884"/>
            </a:xfrm>
            <a:custGeom>
              <a:avLst/>
              <a:gdLst/>
              <a:ahLst/>
              <a:cxnLst/>
              <a:rect l="l" t="t" r="r" b="b"/>
              <a:pathLst>
                <a:path w="854318" h="1629473" extrusionOk="0">
                  <a:moveTo>
                    <a:pt x="854318" y="0"/>
                  </a:moveTo>
                  <a:cubicBezTo>
                    <a:pt x="620257" y="19812"/>
                    <a:pt x="387657" y="130937"/>
                    <a:pt x="210999" y="284163"/>
                  </a:cubicBezTo>
                  <a:cubicBezTo>
                    <a:pt x="-109612" y="562420"/>
                    <a:pt x="-62813" y="1253681"/>
                    <a:pt x="337492" y="1473137"/>
                  </a:cubicBezTo>
                  <a:cubicBezTo>
                    <a:pt x="500687" y="1562545"/>
                    <a:pt x="679630" y="1618805"/>
                    <a:pt x="854318" y="1629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31373" y="0"/>
              <a:ext cx="621952" cy="416485"/>
            </a:xfrm>
            <a:custGeom>
              <a:avLst/>
              <a:gdLst/>
              <a:ahLst/>
              <a:cxnLst/>
              <a:rect l="l" t="t" r="r" b="b"/>
              <a:pathLst>
                <a:path w="1446400" h="968569" extrusionOk="0">
                  <a:moveTo>
                    <a:pt x="264712" y="802323"/>
                  </a:moveTo>
                  <a:cubicBezTo>
                    <a:pt x="590086" y="1065594"/>
                    <a:pt x="1031221" y="1006030"/>
                    <a:pt x="1282744" y="695325"/>
                  </a:cubicBezTo>
                  <a:cubicBezTo>
                    <a:pt x="1440669" y="500380"/>
                    <a:pt x="1483404" y="225425"/>
                    <a:pt x="1414824" y="0"/>
                  </a:cubicBezTo>
                  <a:lnTo>
                    <a:pt x="51860" y="0"/>
                  </a:lnTo>
                  <a:cubicBezTo>
                    <a:pt x="-57233" y="300736"/>
                    <a:pt x="2140" y="589661"/>
                    <a:pt x="264712" y="802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8183" y="332909"/>
              <a:ext cx="129584" cy="130031"/>
            </a:xfrm>
            <a:custGeom>
              <a:avLst/>
              <a:gdLst/>
              <a:ahLst/>
              <a:cxnLst/>
              <a:rect l="l" t="t" r="r" b="b"/>
              <a:pathLst>
                <a:path w="301359" h="302398" extrusionOk="0">
                  <a:moveTo>
                    <a:pt x="55186" y="267837"/>
                  </a:moveTo>
                  <a:cubicBezTo>
                    <a:pt x="118095" y="320428"/>
                    <a:pt x="211724" y="312058"/>
                    <a:pt x="264312" y="249149"/>
                  </a:cubicBezTo>
                  <a:cubicBezTo>
                    <a:pt x="265319" y="247942"/>
                    <a:pt x="266307" y="246723"/>
                    <a:pt x="267276" y="245485"/>
                  </a:cubicBezTo>
                  <a:cubicBezTo>
                    <a:pt x="319664" y="180715"/>
                    <a:pt x="311218" y="74035"/>
                    <a:pt x="244988" y="33395"/>
                  </a:cubicBezTo>
                  <a:cubicBezTo>
                    <a:pt x="178757" y="-7245"/>
                    <a:pt x="81221" y="-22358"/>
                    <a:pt x="32898" y="55747"/>
                  </a:cubicBezTo>
                  <a:cubicBezTo>
                    <a:pt x="-15426" y="133852"/>
                    <a:pt x="-12568" y="212782"/>
                    <a:pt x="55186" y="267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490844" y="525033"/>
              <a:ext cx="469118" cy="470813"/>
            </a:xfrm>
            <a:custGeom>
              <a:avLst/>
              <a:gdLst/>
              <a:ahLst/>
              <a:cxnLst/>
              <a:rect l="l" t="t" r="r" b="b"/>
              <a:pathLst>
                <a:path w="928947" h="932303" extrusionOk="0">
                  <a:moveTo>
                    <a:pt x="169604" y="825607"/>
                  </a:moveTo>
                  <a:cubicBezTo>
                    <a:pt x="378328" y="994644"/>
                    <a:pt x="661729" y="956290"/>
                    <a:pt x="823654" y="756773"/>
                  </a:cubicBezTo>
                  <a:cubicBezTo>
                    <a:pt x="985579" y="557256"/>
                    <a:pt x="959226" y="227501"/>
                    <a:pt x="755074" y="102723"/>
                  </a:cubicBezTo>
                  <a:cubicBezTo>
                    <a:pt x="550921" y="-22054"/>
                    <a:pt x="250249" y="-69044"/>
                    <a:pt x="101404" y="171557"/>
                  </a:cubicBezTo>
                  <a:cubicBezTo>
                    <a:pt x="-47439" y="412159"/>
                    <a:pt x="-38740" y="656634"/>
                    <a:pt x="169604" y="8256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72798" y="0"/>
              <a:ext cx="160534" cy="142556"/>
            </a:xfrm>
            <a:custGeom>
              <a:avLst/>
              <a:gdLst/>
              <a:ahLst/>
              <a:cxnLst/>
              <a:rect l="l" t="t" r="r" b="b"/>
              <a:pathLst>
                <a:path w="373336" h="331526" extrusionOk="0">
                  <a:moveTo>
                    <a:pt x="21270" y="229743"/>
                  </a:moveTo>
                  <a:cubicBezTo>
                    <a:pt x="69403" y="324993"/>
                    <a:pt x="178179" y="356743"/>
                    <a:pt x="268920" y="310706"/>
                  </a:cubicBezTo>
                  <a:cubicBezTo>
                    <a:pt x="359662" y="264668"/>
                    <a:pt x="403731" y="141161"/>
                    <a:pt x="350010" y="63056"/>
                  </a:cubicBezTo>
                  <a:cubicBezTo>
                    <a:pt x="333677" y="39233"/>
                    <a:pt x="313878" y="17980"/>
                    <a:pt x="291272" y="0"/>
                  </a:cubicBezTo>
                  <a:lnTo>
                    <a:pt x="78357" y="0"/>
                  </a:lnTo>
                  <a:cubicBezTo>
                    <a:pt x="3554" y="61468"/>
                    <a:pt x="-22481" y="143447"/>
                    <a:pt x="21270" y="2297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019887" y="117627"/>
              <a:ext cx="72983" cy="73218"/>
            </a:xfrm>
            <a:custGeom>
              <a:avLst/>
              <a:gdLst/>
              <a:ahLst/>
              <a:cxnLst/>
              <a:rect l="l" t="t" r="r" b="b"/>
              <a:pathLst>
                <a:path w="169729" h="170275" extrusionOk="0">
                  <a:moveTo>
                    <a:pt x="9687" y="123994"/>
                  </a:moveTo>
                  <a:cubicBezTo>
                    <a:pt x="29727" y="164944"/>
                    <a:pt x="79169" y="181894"/>
                    <a:pt x="120120" y="161853"/>
                  </a:cubicBezTo>
                  <a:cubicBezTo>
                    <a:pt x="120844" y="161499"/>
                    <a:pt x="121561" y="161136"/>
                    <a:pt x="122272" y="160761"/>
                  </a:cubicBezTo>
                  <a:cubicBezTo>
                    <a:pt x="163547" y="139869"/>
                    <a:pt x="183550" y="83735"/>
                    <a:pt x="159102" y="48239"/>
                  </a:cubicBezTo>
                  <a:cubicBezTo>
                    <a:pt x="134655" y="12742"/>
                    <a:pt x="88744" y="-17166"/>
                    <a:pt x="46517" y="11409"/>
                  </a:cubicBezTo>
                  <a:cubicBezTo>
                    <a:pt x="4289" y="39984"/>
                    <a:pt x="-12221" y="80814"/>
                    <a:pt x="9687" y="123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613745" y="396271"/>
              <a:ext cx="481225" cy="463494"/>
            </a:xfrm>
            <a:custGeom>
              <a:avLst/>
              <a:gdLst/>
              <a:ahLst/>
              <a:cxnLst/>
              <a:rect l="l" t="t" r="r" b="b"/>
              <a:pathLst>
                <a:path w="1119129" h="1077892" extrusionOk="0">
                  <a:moveTo>
                    <a:pt x="209068" y="948834"/>
                  </a:moveTo>
                  <a:cubicBezTo>
                    <a:pt x="431318" y="1152034"/>
                    <a:pt x="747548" y="1107584"/>
                    <a:pt x="973671" y="869586"/>
                  </a:cubicBezTo>
                  <a:cubicBezTo>
                    <a:pt x="1199795" y="631588"/>
                    <a:pt x="1154392" y="259097"/>
                    <a:pt x="892201" y="105237"/>
                  </a:cubicBezTo>
                  <a:cubicBezTo>
                    <a:pt x="630009" y="-48624"/>
                    <a:pt x="340957" y="-43226"/>
                    <a:pt x="127597" y="184485"/>
                  </a:cubicBezTo>
                  <a:cubicBezTo>
                    <a:pt x="-85763" y="412196"/>
                    <a:pt x="-13055" y="745444"/>
                    <a:pt x="209068" y="9488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012409" y="854477"/>
              <a:ext cx="81470" cy="78536"/>
            </a:xfrm>
            <a:custGeom>
              <a:avLst/>
              <a:gdLst/>
              <a:ahLst/>
              <a:cxnLst/>
              <a:rect l="l" t="t" r="r" b="b"/>
              <a:pathLst>
                <a:path w="189466" h="182642" extrusionOk="0">
                  <a:moveTo>
                    <a:pt x="35446" y="160795"/>
                  </a:moveTo>
                  <a:cubicBezTo>
                    <a:pt x="73038" y="195212"/>
                    <a:pt x="126632" y="187656"/>
                    <a:pt x="164859" y="147333"/>
                  </a:cubicBezTo>
                  <a:cubicBezTo>
                    <a:pt x="203086" y="107011"/>
                    <a:pt x="195466" y="44019"/>
                    <a:pt x="151079" y="17920"/>
                  </a:cubicBezTo>
                  <a:cubicBezTo>
                    <a:pt x="106693" y="-8178"/>
                    <a:pt x="57734" y="-7480"/>
                    <a:pt x="21603" y="31382"/>
                  </a:cubicBezTo>
                  <a:cubicBezTo>
                    <a:pt x="-14529" y="70244"/>
                    <a:pt x="-2210" y="126505"/>
                    <a:pt x="35446" y="1607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081360" y="790702"/>
              <a:ext cx="40781" cy="39267"/>
            </a:xfrm>
            <a:custGeom>
              <a:avLst/>
              <a:gdLst/>
              <a:ahLst/>
              <a:cxnLst/>
              <a:rect l="l" t="t" r="r" b="b"/>
              <a:pathLst>
                <a:path w="94839" h="91318" extrusionOk="0">
                  <a:moveTo>
                    <a:pt x="17660" y="80385"/>
                  </a:moveTo>
                  <a:cubicBezTo>
                    <a:pt x="36710" y="97593"/>
                    <a:pt x="63253" y="93847"/>
                    <a:pt x="82430" y="73654"/>
                  </a:cubicBezTo>
                  <a:cubicBezTo>
                    <a:pt x="98781" y="57569"/>
                    <a:pt x="99004" y="31280"/>
                    <a:pt x="82919" y="14923"/>
                  </a:cubicBezTo>
                  <a:cubicBezTo>
                    <a:pt x="80684" y="12656"/>
                    <a:pt x="78201" y="10649"/>
                    <a:pt x="75508" y="8947"/>
                  </a:cubicBezTo>
                  <a:cubicBezTo>
                    <a:pt x="53283" y="-4070"/>
                    <a:pt x="28836" y="-3753"/>
                    <a:pt x="10802" y="15678"/>
                  </a:cubicBezTo>
                  <a:cubicBezTo>
                    <a:pt x="-7232" y="35109"/>
                    <a:pt x="-1136" y="62859"/>
                    <a:pt x="17660" y="80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0" y="4534168"/>
              <a:ext cx="537284" cy="617461"/>
            </a:xfrm>
            <a:custGeom>
              <a:avLst/>
              <a:gdLst/>
              <a:ahLst/>
              <a:cxnLst/>
              <a:rect l="l" t="t" r="r" b="b"/>
              <a:pathLst>
                <a:path w="1038230" h="1193161" extrusionOk="0">
                  <a:moveTo>
                    <a:pt x="723900" y="163889"/>
                  </a:moveTo>
                  <a:cubicBezTo>
                    <a:pt x="509461" y="-9592"/>
                    <a:pt x="245936" y="-32389"/>
                    <a:pt x="0" y="35302"/>
                  </a:cubicBezTo>
                  <a:lnTo>
                    <a:pt x="0" y="1193161"/>
                  </a:lnTo>
                  <a:lnTo>
                    <a:pt x="952500" y="1193161"/>
                  </a:lnTo>
                  <a:cubicBezTo>
                    <a:pt x="1125398" y="838704"/>
                    <a:pt x="1030586" y="411825"/>
                    <a:pt x="723900" y="1638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4137233"/>
              <a:ext cx="552912" cy="597004"/>
            </a:xfrm>
            <a:custGeom>
              <a:avLst/>
              <a:gdLst/>
              <a:ahLst/>
              <a:cxnLst/>
              <a:rect l="l" t="t" r="r" b="b"/>
              <a:pathLst>
                <a:path w="1068429" h="1153631" extrusionOk="0">
                  <a:moveTo>
                    <a:pt x="826516" y="125612"/>
                  </a:moveTo>
                  <a:cubicBezTo>
                    <a:pt x="538099" y="-65269"/>
                    <a:pt x="204153" y="-40187"/>
                    <a:pt x="0" y="211718"/>
                  </a:cubicBezTo>
                  <a:lnTo>
                    <a:pt x="0" y="211718"/>
                  </a:lnTo>
                  <a:lnTo>
                    <a:pt x="0" y="946730"/>
                  </a:lnTo>
                  <a:cubicBezTo>
                    <a:pt x="25459" y="980563"/>
                    <a:pt x="54926" y="1011183"/>
                    <a:pt x="87757" y="1037917"/>
                  </a:cubicBezTo>
                  <a:cubicBezTo>
                    <a:pt x="316357" y="1222955"/>
                    <a:pt x="680974" y="1180156"/>
                    <a:pt x="914083" y="951810"/>
                  </a:cubicBezTo>
                  <a:cubicBezTo>
                    <a:pt x="1147191" y="723464"/>
                    <a:pt x="1114870" y="316493"/>
                    <a:pt x="826516" y="1256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98370" y="1552192"/>
              <a:ext cx="305940" cy="294713"/>
            </a:xfrm>
            <a:custGeom>
              <a:avLst/>
              <a:gdLst/>
              <a:ahLst/>
              <a:cxnLst/>
              <a:rect l="l" t="t" r="r" b="b"/>
              <a:pathLst>
                <a:path w="711488" h="685378" extrusionOk="0">
                  <a:moveTo>
                    <a:pt x="132928" y="603298"/>
                  </a:moveTo>
                  <a:cubicBezTo>
                    <a:pt x="274152" y="732584"/>
                    <a:pt x="475320" y="704200"/>
                    <a:pt x="619020" y="552879"/>
                  </a:cubicBezTo>
                  <a:cubicBezTo>
                    <a:pt x="762721" y="401558"/>
                    <a:pt x="733955" y="164767"/>
                    <a:pt x="567268" y="66914"/>
                  </a:cubicBezTo>
                  <a:cubicBezTo>
                    <a:pt x="400580" y="-30940"/>
                    <a:pt x="216748" y="-27448"/>
                    <a:pt x="81112" y="117269"/>
                  </a:cubicBezTo>
                  <a:cubicBezTo>
                    <a:pt x="-54524" y="261986"/>
                    <a:pt x="-8296" y="474012"/>
                    <a:pt x="132928" y="603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952853" y="916299"/>
              <a:ext cx="141267" cy="134711"/>
            </a:xfrm>
            <a:custGeom>
              <a:avLst/>
              <a:gdLst/>
              <a:ahLst/>
              <a:cxnLst/>
              <a:rect l="l" t="t" r="r" b="b"/>
              <a:pathLst>
                <a:path w="279737" h="266755" extrusionOk="0">
                  <a:moveTo>
                    <a:pt x="54946" y="241021"/>
                  </a:moveTo>
                  <a:cubicBezTo>
                    <a:pt x="120224" y="276771"/>
                    <a:pt x="200996" y="279883"/>
                    <a:pt x="249002" y="220700"/>
                  </a:cubicBezTo>
                  <a:cubicBezTo>
                    <a:pt x="296944" y="161468"/>
                    <a:pt x="287801" y="74587"/>
                    <a:pt x="228555" y="26644"/>
                  </a:cubicBezTo>
                  <a:cubicBezTo>
                    <a:pt x="169309" y="-21298"/>
                    <a:pt x="86823" y="1562"/>
                    <a:pt x="34499" y="47028"/>
                  </a:cubicBezTo>
                  <a:cubicBezTo>
                    <a:pt x="-17825" y="92494"/>
                    <a:pt x="-10332" y="205270"/>
                    <a:pt x="54946" y="2410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383926" y="593893"/>
              <a:ext cx="85607" cy="81645"/>
            </a:xfrm>
            <a:custGeom>
              <a:avLst/>
              <a:gdLst/>
              <a:ahLst/>
              <a:cxnLst/>
              <a:rect l="l" t="t" r="r" b="b"/>
              <a:pathLst>
                <a:path w="169519" h="161673" extrusionOk="0">
                  <a:moveTo>
                    <a:pt x="33311" y="146108"/>
                  </a:moveTo>
                  <a:cubicBezTo>
                    <a:pt x="72871" y="167762"/>
                    <a:pt x="122211" y="169603"/>
                    <a:pt x="150912" y="133726"/>
                  </a:cubicBezTo>
                  <a:cubicBezTo>
                    <a:pt x="179932" y="97829"/>
                    <a:pt x="174408" y="45181"/>
                    <a:pt x="138530" y="16124"/>
                  </a:cubicBezTo>
                  <a:cubicBezTo>
                    <a:pt x="102652" y="-12896"/>
                    <a:pt x="52678" y="947"/>
                    <a:pt x="20928" y="28506"/>
                  </a:cubicBezTo>
                  <a:cubicBezTo>
                    <a:pt x="-10822" y="56065"/>
                    <a:pt x="-6250" y="124391"/>
                    <a:pt x="33311" y="14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0" y="792498"/>
              <a:ext cx="613160" cy="907631"/>
            </a:xfrm>
            <a:custGeom>
              <a:avLst/>
              <a:gdLst/>
              <a:ahLst/>
              <a:cxnLst/>
              <a:rect l="l" t="t" r="r" b="b"/>
              <a:pathLst>
                <a:path w="1425953" h="2110769" extrusionOk="0">
                  <a:moveTo>
                    <a:pt x="1195515" y="146951"/>
                  </a:moveTo>
                  <a:cubicBezTo>
                    <a:pt x="928497" y="-69267"/>
                    <a:pt x="557594" y="-53646"/>
                    <a:pt x="320675" y="238899"/>
                  </a:cubicBezTo>
                  <a:lnTo>
                    <a:pt x="0" y="635012"/>
                  </a:lnTo>
                  <a:lnTo>
                    <a:pt x="0" y="2097861"/>
                  </a:lnTo>
                  <a:cubicBezTo>
                    <a:pt x="226378" y="2145867"/>
                    <a:pt x="483807" y="2058428"/>
                    <a:pt x="607505" y="1861324"/>
                  </a:cubicBezTo>
                  <a:cubicBezTo>
                    <a:pt x="785876" y="1577352"/>
                    <a:pt x="1071055" y="1288681"/>
                    <a:pt x="1287463" y="1021727"/>
                  </a:cubicBezTo>
                  <a:cubicBezTo>
                    <a:pt x="1503445" y="754716"/>
                    <a:pt x="1462291" y="363219"/>
                    <a:pt x="1195515" y="14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08531" y="4607869"/>
              <a:ext cx="144771" cy="138105"/>
            </a:xfrm>
            <a:custGeom>
              <a:avLst/>
              <a:gdLst/>
              <a:ahLst/>
              <a:cxnLst/>
              <a:rect l="l" t="t" r="r" b="b"/>
              <a:pathLst>
                <a:path w="279751" h="266869" extrusionOk="0">
                  <a:moveTo>
                    <a:pt x="54972" y="241141"/>
                  </a:moveTo>
                  <a:cubicBezTo>
                    <a:pt x="120250" y="276891"/>
                    <a:pt x="201022" y="280003"/>
                    <a:pt x="249028" y="220757"/>
                  </a:cubicBezTo>
                  <a:cubicBezTo>
                    <a:pt x="296952" y="161550"/>
                    <a:pt x="287808" y="74701"/>
                    <a:pt x="228600" y="26777"/>
                  </a:cubicBezTo>
                  <a:cubicBezTo>
                    <a:pt x="228594" y="26771"/>
                    <a:pt x="228588" y="26771"/>
                    <a:pt x="228581" y="26765"/>
                  </a:cubicBezTo>
                  <a:cubicBezTo>
                    <a:pt x="169336" y="-21241"/>
                    <a:pt x="86913" y="1365"/>
                    <a:pt x="34525" y="47085"/>
                  </a:cubicBezTo>
                  <a:cubicBezTo>
                    <a:pt x="-17862" y="92805"/>
                    <a:pt x="-10306" y="205390"/>
                    <a:pt x="54972" y="241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sldNum" idx="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70881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0"/>
          <p:cNvGrpSpPr/>
          <p:nvPr/>
        </p:nvGrpSpPr>
        <p:grpSpPr>
          <a:xfrm>
            <a:off x="0" y="1"/>
            <a:ext cx="12211507" cy="6868972"/>
            <a:chOff x="0" y="0"/>
            <a:chExt cx="12192000" cy="6857999"/>
          </a:xfrm>
        </p:grpSpPr>
        <p:sp>
          <p:nvSpPr>
            <p:cNvPr id="237" name="Google Shape;237;p10"/>
            <p:cNvSpPr/>
            <p:nvPr/>
          </p:nvSpPr>
          <p:spPr>
            <a:xfrm>
              <a:off x="0" y="0"/>
              <a:ext cx="2159540" cy="3253090"/>
            </a:xfrm>
            <a:custGeom>
              <a:avLst/>
              <a:gdLst/>
              <a:ahLst/>
              <a:cxnLst/>
              <a:rect l="l" t="t" r="r" b="b"/>
              <a:pathLst>
                <a:path w="2159540" h="3253090" extrusionOk="0">
                  <a:moveTo>
                    <a:pt x="0" y="3240024"/>
                  </a:moveTo>
                  <a:cubicBezTo>
                    <a:pt x="573024" y="3314256"/>
                    <a:pt x="1186244" y="3070289"/>
                    <a:pt x="1673670" y="2557018"/>
                  </a:cubicBezTo>
                  <a:cubicBezTo>
                    <a:pt x="2428875" y="1761998"/>
                    <a:pt x="2277428" y="517970"/>
                    <a:pt x="1401699" y="3874"/>
                  </a:cubicBezTo>
                  <a:lnTo>
                    <a:pt x="13949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337681" y="105918"/>
              <a:ext cx="854318" cy="1629473"/>
            </a:xfrm>
            <a:custGeom>
              <a:avLst/>
              <a:gdLst/>
              <a:ahLst/>
              <a:cxnLst/>
              <a:rect l="l" t="t" r="r" b="b"/>
              <a:pathLst>
                <a:path w="854318" h="1629473" extrusionOk="0">
                  <a:moveTo>
                    <a:pt x="854318" y="0"/>
                  </a:moveTo>
                  <a:cubicBezTo>
                    <a:pt x="620257" y="19812"/>
                    <a:pt x="387657" y="130937"/>
                    <a:pt x="210999" y="284163"/>
                  </a:cubicBezTo>
                  <a:cubicBezTo>
                    <a:pt x="-109612" y="562420"/>
                    <a:pt x="-62813" y="1253681"/>
                    <a:pt x="337492" y="1473137"/>
                  </a:cubicBezTo>
                  <a:cubicBezTo>
                    <a:pt x="500687" y="1562545"/>
                    <a:pt x="679630" y="1618805"/>
                    <a:pt x="854318" y="1629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9622028" y="4708770"/>
              <a:ext cx="2569971" cy="2149229"/>
            </a:xfrm>
            <a:custGeom>
              <a:avLst/>
              <a:gdLst/>
              <a:ahLst/>
              <a:cxnLst/>
              <a:rect l="l" t="t" r="r" b="b"/>
              <a:pathLst>
                <a:path w="2569971" h="2149229" extrusionOk="0">
                  <a:moveTo>
                    <a:pt x="2569972" y="2149230"/>
                  </a:moveTo>
                  <a:lnTo>
                    <a:pt x="2569972" y="25345"/>
                  </a:lnTo>
                  <a:cubicBezTo>
                    <a:pt x="2168334" y="-63555"/>
                    <a:pt x="1734947" y="84400"/>
                    <a:pt x="1398524" y="422220"/>
                  </a:cubicBezTo>
                  <a:cubicBezTo>
                    <a:pt x="926909" y="895866"/>
                    <a:pt x="571182" y="1552520"/>
                    <a:pt x="130366" y="1988321"/>
                  </a:cubicBezTo>
                  <a:cubicBezTo>
                    <a:pt x="81090" y="2036961"/>
                    <a:pt x="37338" y="2090936"/>
                    <a:pt x="0" y="2149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305263" y="0"/>
              <a:ext cx="1446400" cy="968569"/>
            </a:xfrm>
            <a:custGeom>
              <a:avLst/>
              <a:gdLst/>
              <a:ahLst/>
              <a:cxnLst/>
              <a:rect l="l" t="t" r="r" b="b"/>
              <a:pathLst>
                <a:path w="1446400" h="968569" extrusionOk="0">
                  <a:moveTo>
                    <a:pt x="264712" y="802323"/>
                  </a:moveTo>
                  <a:cubicBezTo>
                    <a:pt x="590086" y="1065594"/>
                    <a:pt x="1031221" y="1006030"/>
                    <a:pt x="1282744" y="695325"/>
                  </a:cubicBezTo>
                  <a:cubicBezTo>
                    <a:pt x="1440669" y="500380"/>
                    <a:pt x="1483404" y="225425"/>
                    <a:pt x="1414824" y="0"/>
                  </a:cubicBezTo>
                  <a:lnTo>
                    <a:pt x="51860" y="0"/>
                  </a:lnTo>
                  <a:cubicBezTo>
                    <a:pt x="-57233" y="300736"/>
                    <a:pt x="2140" y="589661"/>
                    <a:pt x="264712" y="802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81668" y="773563"/>
              <a:ext cx="301359" cy="302398"/>
            </a:xfrm>
            <a:custGeom>
              <a:avLst/>
              <a:gdLst/>
              <a:ahLst/>
              <a:cxnLst/>
              <a:rect l="l" t="t" r="r" b="b"/>
              <a:pathLst>
                <a:path w="301359" h="302398" extrusionOk="0">
                  <a:moveTo>
                    <a:pt x="55186" y="267837"/>
                  </a:moveTo>
                  <a:cubicBezTo>
                    <a:pt x="118095" y="320428"/>
                    <a:pt x="211724" y="312058"/>
                    <a:pt x="264312" y="249149"/>
                  </a:cubicBezTo>
                  <a:cubicBezTo>
                    <a:pt x="265319" y="247942"/>
                    <a:pt x="266307" y="246723"/>
                    <a:pt x="267276" y="245485"/>
                  </a:cubicBezTo>
                  <a:cubicBezTo>
                    <a:pt x="319664" y="180715"/>
                    <a:pt x="311218" y="74035"/>
                    <a:pt x="244988" y="33395"/>
                  </a:cubicBezTo>
                  <a:cubicBezTo>
                    <a:pt x="178757" y="-7245"/>
                    <a:pt x="81221" y="-22358"/>
                    <a:pt x="32898" y="55747"/>
                  </a:cubicBezTo>
                  <a:cubicBezTo>
                    <a:pt x="-15426" y="133852"/>
                    <a:pt x="-12568" y="212782"/>
                    <a:pt x="55186" y="267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10871839" y="986555"/>
              <a:ext cx="928947" cy="932303"/>
            </a:xfrm>
            <a:custGeom>
              <a:avLst/>
              <a:gdLst/>
              <a:ahLst/>
              <a:cxnLst/>
              <a:rect l="l" t="t" r="r" b="b"/>
              <a:pathLst>
                <a:path w="928947" h="932303" extrusionOk="0">
                  <a:moveTo>
                    <a:pt x="169604" y="825607"/>
                  </a:moveTo>
                  <a:cubicBezTo>
                    <a:pt x="378328" y="994644"/>
                    <a:pt x="661729" y="956290"/>
                    <a:pt x="823654" y="756773"/>
                  </a:cubicBezTo>
                  <a:cubicBezTo>
                    <a:pt x="985579" y="557256"/>
                    <a:pt x="959226" y="227501"/>
                    <a:pt x="755074" y="102723"/>
                  </a:cubicBezTo>
                  <a:cubicBezTo>
                    <a:pt x="550921" y="-22054"/>
                    <a:pt x="250249" y="-69044"/>
                    <a:pt x="101404" y="171557"/>
                  </a:cubicBezTo>
                  <a:cubicBezTo>
                    <a:pt x="-47439" y="412159"/>
                    <a:pt x="-38740" y="656634"/>
                    <a:pt x="169604" y="8256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028065" y="0"/>
              <a:ext cx="373336" cy="331526"/>
            </a:xfrm>
            <a:custGeom>
              <a:avLst/>
              <a:gdLst/>
              <a:ahLst/>
              <a:cxnLst/>
              <a:rect l="l" t="t" r="r" b="b"/>
              <a:pathLst>
                <a:path w="373336" h="331526" extrusionOk="0">
                  <a:moveTo>
                    <a:pt x="21270" y="229743"/>
                  </a:moveTo>
                  <a:cubicBezTo>
                    <a:pt x="69403" y="324993"/>
                    <a:pt x="178179" y="356743"/>
                    <a:pt x="268920" y="310706"/>
                  </a:cubicBezTo>
                  <a:cubicBezTo>
                    <a:pt x="359662" y="264668"/>
                    <a:pt x="403731" y="141161"/>
                    <a:pt x="350010" y="63056"/>
                  </a:cubicBezTo>
                  <a:cubicBezTo>
                    <a:pt x="333677" y="39233"/>
                    <a:pt x="313878" y="17980"/>
                    <a:pt x="291272" y="0"/>
                  </a:cubicBezTo>
                  <a:lnTo>
                    <a:pt x="78357" y="0"/>
                  </a:lnTo>
                  <a:cubicBezTo>
                    <a:pt x="3554" y="61468"/>
                    <a:pt x="-22481" y="143447"/>
                    <a:pt x="21270" y="2297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369848" y="273325"/>
              <a:ext cx="169729" cy="170275"/>
            </a:xfrm>
            <a:custGeom>
              <a:avLst/>
              <a:gdLst/>
              <a:ahLst/>
              <a:cxnLst/>
              <a:rect l="l" t="t" r="r" b="b"/>
              <a:pathLst>
                <a:path w="169729" h="170275" extrusionOk="0">
                  <a:moveTo>
                    <a:pt x="9687" y="123994"/>
                  </a:moveTo>
                  <a:cubicBezTo>
                    <a:pt x="29727" y="164944"/>
                    <a:pt x="79169" y="181894"/>
                    <a:pt x="120120" y="161853"/>
                  </a:cubicBezTo>
                  <a:cubicBezTo>
                    <a:pt x="120844" y="161499"/>
                    <a:pt x="121561" y="161136"/>
                    <a:pt x="122272" y="160761"/>
                  </a:cubicBezTo>
                  <a:cubicBezTo>
                    <a:pt x="163547" y="139869"/>
                    <a:pt x="183550" y="83735"/>
                    <a:pt x="159102" y="48239"/>
                  </a:cubicBezTo>
                  <a:cubicBezTo>
                    <a:pt x="134655" y="12742"/>
                    <a:pt x="88744" y="-17166"/>
                    <a:pt x="46517" y="11409"/>
                  </a:cubicBezTo>
                  <a:cubicBezTo>
                    <a:pt x="4289" y="39984"/>
                    <a:pt x="-12221" y="80814"/>
                    <a:pt x="9687" y="123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9052624" y="6351471"/>
              <a:ext cx="779104" cy="506528"/>
            </a:xfrm>
            <a:custGeom>
              <a:avLst/>
              <a:gdLst/>
              <a:ahLst/>
              <a:cxnLst/>
              <a:rect l="l" t="t" r="r" b="b"/>
              <a:pathLst>
                <a:path w="779104" h="506528" extrusionOk="0">
                  <a:moveTo>
                    <a:pt x="619314" y="82920"/>
                  </a:moveTo>
                  <a:cubicBezTo>
                    <a:pt x="429322" y="-42874"/>
                    <a:pt x="209421" y="-26618"/>
                    <a:pt x="75246" y="139054"/>
                  </a:cubicBezTo>
                  <a:cubicBezTo>
                    <a:pt x="5777" y="224842"/>
                    <a:pt x="-11558" y="370575"/>
                    <a:pt x="6856" y="506528"/>
                  </a:cubicBezTo>
                  <a:lnTo>
                    <a:pt x="756156" y="506528"/>
                  </a:lnTo>
                  <a:cubicBezTo>
                    <a:pt x="814831" y="350699"/>
                    <a:pt x="758061" y="174995"/>
                    <a:pt x="619314" y="829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426120" y="920796"/>
              <a:ext cx="1119129" cy="1077892"/>
            </a:xfrm>
            <a:custGeom>
              <a:avLst/>
              <a:gdLst/>
              <a:ahLst/>
              <a:cxnLst/>
              <a:rect l="l" t="t" r="r" b="b"/>
              <a:pathLst>
                <a:path w="1119129" h="1077892" extrusionOk="0">
                  <a:moveTo>
                    <a:pt x="209068" y="948834"/>
                  </a:moveTo>
                  <a:cubicBezTo>
                    <a:pt x="431318" y="1152034"/>
                    <a:pt x="747548" y="1107584"/>
                    <a:pt x="973671" y="869586"/>
                  </a:cubicBezTo>
                  <a:cubicBezTo>
                    <a:pt x="1199795" y="631588"/>
                    <a:pt x="1154392" y="259097"/>
                    <a:pt x="892201" y="105237"/>
                  </a:cubicBezTo>
                  <a:cubicBezTo>
                    <a:pt x="630009" y="-48624"/>
                    <a:pt x="340957" y="-43226"/>
                    <a:pt x="127597" y="184485"/>
                  </a:cubicBezTo>
                  <a:cubicBezTo>
                    <a:pt x="-85763" y="412196"/>
                    <a:pt x="-13055" y="745444"/>
                    <a:pt x="209068" y="9488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160703" y="4866386"/>
              <a:ext cx="577036" cy="555898"/>
            </a:xfrm>
            <a:custGeom>
              <a:avLst/>
              <a:gdLst/>
              <a:ahLst/>
              <a:cxnLst/>
              <a:rect l="l" t="t" r="r" b="b"/>
              <a:pathLst>
                <a:path w="577036" h="555898" extrusionOk="0">
                  <a:moveTo>
                    <a:pt x="107753" y="489330"/>
                  </a:moveTo>
                  <a:cubicBezTo>
                    <a:pt x="222053" y="594169"/>
                    <a:pt x="385438" y="571182"/>
                    <a:pt x="502024" y="448436"/>
                  </a:cubicBezTo>
                  <a:cubicBezTo>
                    <a:pt x="618610" y="325691"/>
                    <a:pt x="595242" y="133667"/>
                    <a:pt x="460051" y="54292"/>
                  </a:cubicBezTo>
                  <a:cubicBezTo>
                    <a:pt x="324859" y="-25083"/>
                    <a:pt x="175761" y="-22289"/>
                    <a:pt x="65779" y="95123"/>
                  </a:cubicBezTo>
                  <a:cubicBezTo>
                    <a:pt x="-44203" y="212534"/>
                    <a:pt x="-6738" y="384429"/>
                    <a:pt x="107753" y="4893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2352471" y="1985504"/>
              <a:ext cx="189466" cy="182642"/>
            </a:xfrm>
            <a:custGeom>
              <a:avLst/>
              <a:gdLst/>
              <a:ahLst/>
              <a:cxnLst/>
              <a:rect l="l" t="t" r="r" b="b"/>
              <a:pathLst>
                <a:path w="189466" h="182642" extrusionOk="0">
                  <a:moveTo>
                    <a:pt x="35446" y="160795"/>
                  </a:moveTo>
                  <a:cubicBezTo>
                    <a:pt x="73038" y="195212"/>
                    <a:pt x="126632" y="187656"/>
                    <a:pt x="164859" y="147333"/>
                  </a:cubicBezTo>
                  <a:cubicBezTo>
                    <a:pt x="203086" y="107011"/>
                    <a:pt x="195466" y="44019"/>
                    <a:pt x="151079" y="17920"/>
                  </a:cubicBezTo>
                  <a:cubicBezTo>
                    <a:pt x="106693" y="-8178"/>
                    <a:pt x="57734" y="-7480"/>
                    <a:pt x="21603" y="31382"/>
                  </a:cubicBezTo>
                  <a:cubicBezTo>
                    <a:pt x="-14529" y="70244"/>
                    <a:pt x="-2210" y="126505"/>
                    <a:pt x="35446" y="1607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1524180" y="5443206"/>
              <a:ext cx="189464" cy="182642"/>
            </a:xfrm>
            <a:custGeom>
              <a:avLst/>
              <a:gdLst/>
              <a:ahLst/>
              <a:cxnLst/>
              <a:rect l="l" t="t" r="r" b="b"/>
              <a:pathLst>
                <a:path w="189464" h="182642" extrusionOk="0">
                  <a:moveTo>
                    <a:pt x="35360" y="160796"/>
                  </a:moveTo>
                  <a:cubicBezTo>
                    <a:pt x="72951" y="195212"/>
                    <a:pt x="126546" y="187656"/>
                    <a:pt x="164836" y="147334"/>
                  </a:cubicBezTo>
                  <a:cubicBezTo>
                    <a:pt x="203126" y="107011"/>
                    <a:pt x="195443" y="44019"/>
                    <a:pt x="150993" y="17921"/>
                  </a:cubicBezTo>
                  <a:cubicBezTo>
                    <a:pt x="106543" y="-8178"/>
                    <a:pt x="57648" y="-7479"/>
                    <a:pt x="21580" y="31383"/>
                  </a:cubicBezTo>
                  <a:cubicBezTo>
                    <a:pt x="-14488" y="70245"/>
                    <a:pt x="-2233" y="126315"/>
                    <a:pt x="35360" y="1607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512688" y="1837315"/>
              <a:ext cx="94839" cy="91318"/>
            </a:xfrm>
            <a:custGeom>
              <a:avLst/>
              <a:gdLst/>
              <a:ahLst/>
              <a:cxnLst/>
              <a:rect l="l" t="t" r="r" b="b"/>
              <a:pathLst>
                <a:path w="94839" h="91318" extrusionOk="0">
                  <a:moveTo>
                    <a:pt x="17660" y="80385"/>
                  </a:moveTo>
                  <a:cubicBezTo>
                    <a:pt x="36710" y="97593"/>
                    <a:pt x="63253" y="93847"/>
                    <a:pt x="82430" y="73654"/>
                  </a:cubicBezTo>
                  <a:cubicBezTo>
                    <a:pt x="98781" y="57569"/>
                    <a:pt x="99004" y="31280"/>
                    <a:pt x="82919" y="14923"/>
                  </a:cubicBezTo>
                  <a:cubicBezTo>
                    <a:pt x="80684" y="12656"/>
                    <a:pt x="78201" y="10649"/>
                    <a:pt x="75508" y="8947"/>
                  </a:cubicBezTo>
                  <a:cubicBezTo>
                    <a:pt x="53283" y="-4070"/>
                    <a:pt x="28836" y="-3753"/>
                    <a:pt x="10802" y="15678"/>
                  </a:cubicBezTo>
                  <a:cubicBezTo>
                    <a:pt x="-7232" y="35109"/>
                    <a:pt x="-1136" y="62859"/>
                    <a:pt x="17660" y="80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11074663" y="5899581"/>
              <a:ext cx="189465" cy="182642"/>
            </a:xfrm>
            <a:custGeom>
              <a:avLst/>
              <a:gdLst/>
              <a:ahLst/>
              <a:cxnLst/>
              <a:rect l="l" t="t" r="r" b="b"/>
              <a:pathLst>
                <a:path w="189465" h="182642" extrusionOk="0">
                  <a:moveTo>
                    <a:pt x="35360" y="160795"/>
                  </a:moveTo>
                  <a:cubicBezTo>
                    <a:pt x="72952" y="195212"/>
                    <a:pt x="126546" y="187656"/>
                    <a:pt x="164836" y="147333"/>
                  </a:cubicBezTo>
                  <a:cubicBezTo>
                    <a:pt x="203127" y="107011"/>
                    <a:pt x="195443" y="44019"/>
                    <a:pt x="150993" y="17920"/>
                  </a:cubicBezTo>
                  <a:cubicBezTo>
                    <a:pt x="106543" y="-8178"/>
                    <a:pt x="57648" y="-7480"/>
                    <a:pt x="21580" y="31382"/>
                  </a:cubicBezTo>
                  <a:cubicBezTo>
                    <a:pt x="-14488" y="70244"/>
                    <a:pt x="-2233" y="126569"/>
                    <a:pt x="35360" y="160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11669025" y="2982853"/>
              <a:ext cx="522974" cy="555794"/>
            </a:xfrm>
            <a:custGeom>
              <a:avLst/>
              <a:gdLst/>
              <a:ahLst/>
              <a:cxnLst/>
              <a:rect l="l" t="t" r="r" b="b"/>
              <a:pathLst>
                <a:path w="522974" h="555794" extrusionOk="0">
                  <a:moveTo>
                    <a:pt x="522975" y="108136"/>
                  </a:moveTo>
                  <a:cubicBezTo>
                    <a:pt x="505385" y="86527"/>
                    <a:pt x="484049" y="68246"/>
                    <a:pt x="460046" y="54161"/>
                  </a:cubicBezTo>
                  <a:cubicBezTo>
                    <a:pt x="324855" y="-25214"/>
                    <a:pt x="175756" y="-22039"/>
                    <a:pt x="65775" y="95055"/>
                  </a:cubicBezTo>
                  <a:cubicBezTo>
                    <a:pt x="-44207" y="212149"/>
                    <a:pt x="-6743" y="384298"/>
                    <a:pt x="107812" y="489200"/>
                  </a:cubicBezTo>
                  <a:cubicBezTo>
                    <a:pt x="222366" y="594102"/>
                    <a:pt x="385497" y="571051"/>
                    <a:pt x="502083" y="448306"/>
                  </a:cubicBezTo>
                  <a:cubicBezTo>
                    <a:pt x="509513" y="440482"/>
                    <a:pt x="516497" y="432234"/>
                    <a:pt x="522975" y="4236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0" y="5664838"/>
              <a:ext cx="1038230" cy="1193161"/>
            </a:xfrm>
            <a:custGeom>
              <a:avLst/>
              <a:gdLst/>
              <a:ahLst/>
              <a:cxnLst/>
              <a:rect l="l" t="t" r="r" b="b"/>
              <a:pathLst>
                <a:path w="1038230" h="1193161" extrusionOk="0">
                  <a:moveTo>
                    <a:pt x="723900" y="163889"/>
                  </a:moveTo>
                  <a:cubicBezTo>
                    <a:pt x="509461" y="-9592"/>
                    <a:pt x="245936" y="-32389"/>
                    <a:pt x="0" y="35302"/>
                  </a:cubicBezTo>
                  <a:lnTo>
                    <a:pt x="0" y="1193161"/>
                  </a:lnTo>
                  <a:lnTo>
                    <a:pt x="952500" y="1193161"/>
                  </a:lnTo>
                  <a:cubicBezTo>
                    <a:pt x="1125398" y="838704"/>
                    <a:pt x="1030586" y="411825"/>
                    <a:pt x="723900" y="1638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0" y="4897936"/>
              <a:ext cx="1068429" cy="1153631"/>
            </a:xfrm>
            <a:custGeom>
              <a:avLst/>
              <a:gdLst/>
              <a:ahLst/>
              <a:cxnLst/>
              <a:rect l="l" t="t" r="r" b="b"/>
              <a:pathLst>
                <a:path w="1068429" h="1153631" extrusionOk="0">
                  <a:moveTo>
                    <a:pt x="826516" y="125612"/>
                  </a:moveTo>
                  <a:cubicBezTo>
                    <a:pt x="538099" y="-65269"/>
                    <a:pt x="204153" y="-40187"/>
                    <a:pt x="0" y="211718"/>
                  </a:cubicBezTo>
                  <a:lnTo>
                    <a:pt x="0" y="211718"/>
                  </a:lnTo>
                  <a:lnTo>
                    <a:pt x="0" y="946730"/>
                  </a:lnTo>
                  <a:cubicBezTo>
                    <a:pt x="25459" y="980563"/>
                    <a:pt x="54926" y="1011183"/>
                    <a:pt x="87757" y="1037917"/>
                  </a:cubicBezTo>
                  <a:cubicBezTo>
                    <a:pt x="316357" y="1222955"/>
                    <a:pt x="680974" y="1180156"/>
                    <a:pt x="914083" y="951810"/>
                  </a:cubicBezTo>
                  <a:cubicBezTo>
                    <a:pt x="1147191" y="723464"/>
                    <a:pt x="1114870" y="316493"/>
                    <a:pt x="826516" y="1256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10547338" y="2583702"/>
              <a:ext cx="866003" cy="834312"/>
            </a:xfrm>
            <a:custGeom>
              <a:avLst/>
              <a:gdLst/>
              <a:ahLst/>
              <a:cxnLst/>
              <a:rect l="l" t="t" r="r" b="b"/>
              <a:pathLst>
                <a:path w="866003" h="834312" extrusionOk="0">
                  <a:moveTo>
                    <a:pt x="161810" y="734363"/>
                  </a:moveTo>
                  <a:cubicBezTo>
                    <a:pt x="333704" y="891779"/>
                    <a:pt x="578560" y="857235"/>
                    <a:pt x="753503" y="673022"/>
                  </a:cubicBezTo>
                  <a:cubicBezTo>
                    <a:pt x="928445" y="488808"/>
                    <a:pt x="893203" y="200582"/>
                    <a:pt x="690511" y="81456"/>
                  </a:cubicBezTo>
                  <a:cubicBezTo>
                    <a:pt x="487818" y="-37670"/>
                    <a:pt x="263854" y="-33416"/>
                    <a:pt x="98754" y="142797"/>
                  </a:cubicBezTo>
                  <a:cubicBezTo>
                    <a:pt x="-66346" y="319009"/>
                    <a:pt x="-10148" y="576946"/>
                    <a:pt x="161810" y="734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9622038" y="3540800"/>
              <a:ext cx="2228612" cy="2416024"/>
            </a:xfrm>
            <a:custGeom>
              <a:avLst/>
              <a:gdLst/>
              <a:ahLst/>
              <a:cxnLst/>
              <a:rect l="l" t="t" r="r" b="b"/>
              <a:pathLst>
                <a:path w="2614208" h="2834046" extrusionOk="0">
                  <a:moveTo>
                    <a:pt x="2323490" y="183186"/>
                  </a:moveTo>
                  <a:cubicBezTo>
                    <a:pt x="2686837" y="477445"/>
                    <a:pt x="2687091" y="960298"/>
                    <a:pt x="2448649" y="1373811"/>
                  </a:cubicBezTo>
                  <a:cubicBezTo>
                    <a:pt x="2210207" y="1787323"/>
                    <a:pt x="1805584" y="2167878"/>
                    <a:pt x="1523327" y="2516811"/>
                  </a:cubicBezTo>
                  <a:cubicBezTo>
                    <a:pt x="1241069" y="2865743"/>
                    <a:pt x="719353" y="2954961"/>
                    <a:pt x="332702" y="2641969"/>
                  </a:cubicBezTo>
                  <a:cubicBezTo>
                    <a:pt x="-53950" y="2328978"/>
                    <a:pt x="-114084" y="1769225"/>
                    <a:pt x="207606" y="1451344"/>
                  </a:cubicBezTo>
                  <a:cubicBezTo>
                    <a:pt x="529297" y="1133463"/>
                    <a:pt x="788822" y="654229"/>
                    <a:pt x="1132929" y="308344"/>
                  </a:cubicBezTo>
                  <a:cubicBezTo>
                    <a:pt x="1477035" y="-37541"/>
                    <a:pt x="1960206" y="-111010"/>
                    <a:pt x="2323490" y="183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228577" y="3606751"/>
              <a:ext cx="711488" cy="685378"/>
            </a:xfrm>
            <a:custGeom>
              <a:avLst/>
              <a:gdLst/>
              <a:ahLst/>
              <a:cxnLst/>
              <a:rect l="l" t="t" r="r" b="b"/>
              <a:pathLst>
                <a:path w="711488" h="685378" extrusionOk="0">
                  <a:moveTo>
                    <a:pt x="132928" y="603298"/>
                  </a:moveTo>
                  <a:cubicBezTo>
                    <a:pt x="274152" y="732584"/>
                    <a:pt x="475320" y="704200"/>
                    <a:pt x="619020" y="552879"/>
                  </a:cubicBezTo>
                  <a:cubicBezTo>
                    <a:pt x="762721" y="401558"/>
                    <a:pt x="733955" y="164767"/>
                    <a:pt x="567268" y="66914"/>
                  </a:cubicBezTo>
                  <a:cubicBezTo>
                    <a:pt x="400580" y="-30940"/>
                    <a:pt x="216748" y="-27448"/>
                    <a:pt x="81112" y="117269"/>
                  </a:cubicBezTo>
                  <a:cubicBezTo>
                    <a:pt x="-54524" y="261986"/>
                    <a:pt x="-8296" y="474012"/>
                    <a:pt x="132928" y="603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245850" y="5946076"/>
              <a:ext cx="946150" cy="911923"/>
            </a:xfrm>
            <a:custGeom>
              <a:avLst/>
              <a:gdLst/>
              <a:ahLst/>
              <a:cxnLst/>
              <a:rect l="l" t="t" r="r" b="b"/>
              <a:pathLst>
                <a:path w="946150" h="911923" extrusionOk="0">
                  <a:moveTo>
                    <a:pt x="946150" y="911923"/>
                  </a:moveTo>
                  <a:lnTo>
                    <a:pt x="946150" y="0"/>
                  </a:lnTo>
                  <a:cubicBezTo>
                    <a:pt x="691388" y="18224"/>
                    <a:pt x="448183" y="129477"/>
                    <a:pt x="242126" y="349250"/>
                  </a:cubicBezTo>
                  <a:cubicBezTo>
                    <a:pt x="86296" y="515620"/>
                    <a:pt x="10478" y="711517"/>
                    <a:pt x="0" y="9117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1785200" y="1760054"/>
              <a:ext cx="279737" cy="266755"/>
            </a:xfrm>
            <a:custGeom>
              <a:avLst/>
              <a:gdLst/>
              <a:ahLst/>
              <a:cxnLst/>
              <a:rect l="l" t="t" r="r" b="b"/>
              <a:pathLst>
                <a:path w="279737" h="266755" extrusionOk="0">
                  <a:moveTo>
                    <a:pt x="54946" y="241021"/>
                  </a:moveTo>
                  <a:cubicBezTo>
                    <a:pt x="120224" y="276771"/>
                    <a:pt x="200996" y="279883"/>
                    <a:pt x="249002" y="220700"/>
                  </a:cubicBezTo>
                  <a:cubicBezTo>
                    <a:pt x="296944" y="161468"/>
                    <a:pt x="287801" y="74587"/>
                    <a:pt x="228555" y="26644"/>
                  </a:cubicBezTo>
                  <a:cubicBezTo>
                    <a:pt x="169309" y="-21298"/>
                    <a:pt x="86823" y="1562"/>
                    <a:pt x="34499" y="47028"/>
                  </a:cubicBezTo>
                  <a:cubicBezTo>
                    <a:pt x="-17825" y="92494"/>
                    <a:pt x="-10332" y="205270"/>
                    <a:pt x="54946" y="2410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0660470" y="1122685"/>
              <a:ext cx="169519" cy="161673"/>
            </a:xfrm>
            <a:custGeom>
              <a:avLst/>
              <a:gdLst/>
              <a:ahLst/>
              <a:cxnLst/>
              <a:rect l="l" t="t" r="r" b="b"/>
              <a:pathLst>
                <a:path w="169519" h="161673" extrusionOk="0">
                  <a:moveTo>
                    <a:pt x="33311" y="146108"/>
                  </a:moveTo>
                  <a:cubicBezTo>
                    <a:pt x="72871" y="167762"/>
                    <a:pt x="122211" y="169603"/>
                    <a:pt x="150912" y="133726"/>
                  </a:cubicBezTo>
                  <a:cubicBezTo>
                    <a:pt x="179932" y="97829"/>
                    <a:pt x="174408" y="45181"/>
                    <a:pt x="138530" y="16124"/>
                  </a:cubicBezTo>
                  <a:cubicBezTo>
                    <a:pt x="102652" y="-12896"/>
                    <a:pt x="52678" y="947"/>
                    <a:pt x="20928" y="28506"/>
                  </a:cubicBezTo>
                  <a:cubicBezTo>
                    <a:pt x="-10822" y="56065"/>
                    <a:pt x="-6250" y="124391"/>
                    <a:pt x="33311" y="14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0" y="1841488"/>
              <a:ext cx="1425953" cy="2110769"/>
            </a:xfrm>
            <a:custGeom>
              <a:avLst/>
              <a:gdLst/>
              <a:ahLst/>
              <a:cxnLst/>
              <a:rect l="l" t="t" r="r" b="b"/>
              <a:pathLst>
                <a:path w="1425953" h="2110769" extrusionOk="0">
                  <a:moveTo>
                    <a:pt x="1195515" y="146951"/>
                  </a:moveTo>
                  <a:cubicBezTo>
                    <a:pt x="928497" y="-69267"/>
                    <a:pt x="557594" y="-53646"/>
                    <a:pt x="320675" y="238899"/>
                  </a:cubicBezTo>
                  <a:lnTo>
                    <a:pt x="0" y="635012"/>
                  </a:lnTo>
                  <a:lnTo>
                    <a:pt x="0" y="2097861"/>
                  </a:lnTo>
                  <a:cubicBezTo>
                    <a:pt x="226378" y="2145867"/>
                    <a:pt x="483807" y="2058428"/>
                    <a:pt x="607505" y="1861324"/>
                  </a:cubicBezTo>
                  <a:cubicBezTo>
                    <a:pt x="785876" y="1577352"/>
                    <a:pt x="1071055" y="1288681"/>
                    <a:pt x="1287463" y="1021727"/>
                  </a:cubicBezTo>
                  <a:cubicBezTo>
                    <a:pt x="1503445" y="754716"/>
                    <a:pt x="1462291" y="363219"/>
                    <a:pt x="1195515" y="14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175721" y="5807234"/>
              <a:ext cx="279751" cy="266869"/>
            </a:xfrm>
            <a:custGeom>
              <a:avLst/>
              <a:gdLst/>
              <a:ahLst/>
              <a:cxnLst/>
              <a:rect l="l" t="t" r="r" b="b"/>
              <a:pathLst>
                <a:path w="279751" h="266869" extrusionOk="0">
                  <a:moveTo>
                    <a:pt x="54972" y="241141"/>
                  </a:moveTo>
                  <a:cubicBezTo>
                    <a:pt x="120250" y="276891"/>
                    <a:pt x="201022" y="280003"/>
                    <a:pt x="249028" y="220757"/>
                  </a:cubicBezTo>
                  <a:cubicBezTo>
                    <a:pt x="296952" y="161550"/>
                    <a:pt x="287808" y="74701"/>
                    <a:pt x="228600" y="26777"/>
                  </a:cubicBezTo>
                  <a:cubicBezTo>
                    <a:pt x="228594" y="26771"/>
                    <a:pt x="228588" y="26771"/>
                    <a:pt x="228581" y="26765"/>
                  </a:cubicBezTo>
                  <a:cubicBezTo>
                    <a:pt x="169336" y="-21241"/>
                    <a:pt x="86913" y="1365"/>
                    <a:pt x="34525" y="47085"/>
                  </a:cubicBezTo>
                  <a:cubicBezTo>
                    <a:pt x="-17862" y="92805"/>
                    <a:pt x="-10306" y="205390"/>
                    <a:pt x="54972" y="241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20650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3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>
            <a:off x="3181" y="3182"/>
            <a:ext cx="12195524" cy="6857575"/>
            <a:chOff x="3175" y="3175"/>
            <a:chExt cx="12185776" cy="6852093"/>
          </a:xfrm>
        </p:grpSpPr>
        <p:sp>
          <p:nvSpPr>
            <p:cNvPr id="266" name="Google Shape;266;p11"/>
            <p:cNvSpPr/>
            <p:nvPr/>
          </p:nvSpPr>
          <p:spPr>
            <a:xfrm>
              <a:off x="11340814" y="109410"/>
              <a:ext cx="848010" cy="1622615"/>
            </a:xfrm>
            <a:custGeom>
              <a:avLst/>
              <a:gdLst/>
              <a:ahLst/>
              <a:cxnLst/>
              <a:rect l="l" t="t" r="r" b="b"/>
              <a:pathLst>
                <a:path w="848010" h="1622615" extrusionOk="0">
                  <a:moveTo>
                    <a:pt x="848010" y="1622616"/>
                  </a:moveTo>
                  <a:cubicBezTo>
                    <a:pt x="711168" y="1613725"/>
                    <a:pt x="565943" y="1575816"/>
                    <a:pt x="427767" y="1512888"/>
                  </a:cubicBezTo>
                  <a:cubicBezTo>
                    <a:pt x="507587" y="1308989"/>
                    <a:pt x="446246" y="1074293"/>
                    <a:pt x="287432" y="977456"/>
                  </a:cubicBezTo>
                  <a:cubicBezTo>
                    <a:pt x="197517" y="922655"/>
                    <a:pt x="96425" y="887095"/>
                    <a:pt x="2381" y="877253"/>
                  </a:cubicBezTo>
                  <a:cubicBezTo>
                    <a:pt x="-14891" y="632968"/>
                    <a:pt x="62579" y="410972"/>
                    <a:pt x="209963" y="283083"/>
                  </a:cubicBezTo>
                  <a:cubicBezTo>
                    <a:pt x="394938" y="122365"/>
                    <a:pt x="627284" y="19494"/>
                    <a:pt x="848010" y="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0874301" y="990155"/>
              <a:ext cx="922938" cy="925576"/>
            </a:xfrm>
            <a:custGeom>
              <a:avLst/>
              <a:gdLst/>
              <a:ahLst/>
              <a:cxnLst/>
              <a:rect l="l" t="t" r="r" b="b"/>
              <a:pathLst>
                <a:path w="922938" h="925576" extrusionOk="0">
                  <a:moveTo>
                    <a:pt x="460766" y="925513"/>
                  </a:moveTo>
                  <a:cubicBezTo>
                    <a:pt x="355610" y="925513"/>
                    <a:pt x="254772" y="888873"/>
                    <a:pt x="169174" y="819531"/>
                  </a:cubicBezTo>
                  <a:cubicBezTo>
                    <a:pt x="-29707" y="658495"/>
                    <a:pt x="-54409" y="421767"/>
                    <a:pt x="101292" y="169990"/>
                  </a:cubicBezTo>
                  <a:cubicBezTo>
                    <a:pt x="170063" y="58801"/>
                    <a:pt x="278712" y="0"/>
                    <a:pt x="415427" y="0"/>
                  </a:cubicBezTo>
                  <a:cubicBezTo>
                    <a:pt x="521980" y="0"/>
                    <a:pt x="644027" y="37211"/>
                    <a:pt x="750643" y="102172"/>
                  </a:cubicBezTo>
                  <a:cubicBezTo>
                    <a:pt x="837194" y="154940"/>
                    <a:pt x="895805" y="247333"/>
                    <a:pt x="915743" y="362522"/>
                  </a:cubicBezTo>
                  <a:cubicBezTo>
                    <a:pt x="939683" y="501015"/>
                    <a:pt x="903043" y="646367"/>
                    <a:pt x="818398" y="751205"/>
                  </a:cubicBezTo>
                  <a:cubicBezTo>
                    <a:pt x="728673" y="862013"/>
                    <a:pt x="598307" y="925576"/>
                    <a:pt x="460766" y="92557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9813163" y="4711890"/>
              <a:ext cx="2375661" cy="2142934"/>
            </a:xfrm>
            <a:custGeom>
              <a:avLst/>
              <a:gdLst/>
              <a:ahLst/>
              <a:cxnLst/>
              <a:rect l="l" t="t" r="r" b="b"/>
              <a:pathLst>
                <a:path w="2375661" h="2142934" extrusionOk="0">
                  <a:moveTo>
                    <a:pt x="0" y="2142935"/>
                  </a:moveTo>
                  <a:cubicBezTo>
                    <a:pt x="25781" y="2071243"/>
                    <a:pt x="28321" y="1993265"/>
                    <a:pt x="7303" y="1920050"/>
                  </a:cubicBezTo>
                  <a:cubicBezTo>
                    <a:pt x="178181" y="1739710"/>
                    <a:pt x="338074" y="1526350"/>
                    <a:pt x="474726" y="1340675"/>
                  </a:cubicBezTo>
                  <a:cubicBezTo>
                    <a:pt x="662559" y="1297610"/>
                    <a:pt x="830580" y="1192822"/>
                    <a:pt x="951865" y="1043051"/>
                  </a:cubicBezTo>
                  <a:cubicBezTo>
                    <a:pt x="1043115" y="930338"/>
                    <a:pt x="1145731" y="815912"/>
                    <a:pt x="1254379" y="694690"/>
                  </a:cubicBezTo>
                  <a:cubicBezTo>
                    <a:pt x="1295781" y="648589"/>
                    <a:pt x="1338517" y="600900"/>
                    <a:pt x="1380744" y="553149"/>
                  </a:cubicBezTo>
                  <a:cubicBezTo>
                    <a:pt x="1399413" y="588029"/>
                    <a:pt x="1423924" y="619481"/>
                    <a:pt x="1453134" y="646176"/>
                  </a:cubicBezTo>
                  <a:cubicBezTo>
                    <a:pt x="1499044" y="689337"/>
                    <a:pt x="1559623" y="713423"/>
                    <a:pt x="1622616" y="713550"/>
                  </a:cubicBezTo>
                  <a:cubicBezTo>
                    <a:pt x="1704022" y="713550"/>
                    <a:pt x="1785493" y="675069"/>
                    <a:pt x="1851914" y="605092"/>
                  </a:cubicBezTo>
                  <a:cubicBezTo>
                    <a:pt x="1909318" y="545840"/>
                    <a:pt x="1936306" y="463506"/>
                    <a:pt x="1925193" y="381762"/>
                  </a:cubicBezTo>
                  <a:cubicBezTo>
                    <a:pt x="1915541" y="308527"/>
                    <a:pt x="1872742" y="243795"/>
                    <a:pt x="1809179" y="206184"/>
                  </a:cubicBezTo>
                  <a:cubicBezTo>
                    <a:pt x="1776285" y="186500"/>
                    <a:pt x="1740726" y="171539"/>
                    <a:pt x="1703642" y="161734"/>
                  </a:cubicBezTo>
                  <a:cubicBezTo>
                    <a:pt x="1729422" y="127063"/>
                    <a:pt x="1752918" y="94170"/>
                    <a:pt x="1775143" y="61786"/>
                  </a:cubicBezTo>
                  <a:cubicBezTo>
                    <a:pt x="1894522" y="21304"/>
                    <a:pt x="2019681" y="438"/>
                    <a:pt x="2145729" y="0"/>
                  </a:cubicBezTo>
                  <a:cubicBezTo>
                    <a:pt x="2223071" y="-38"/>
                    <a:pt x="2300161" y="8267"/>
                    <a:pt x="2375662" y="24765"/>
                  </a:cubicBezTo>
                  <a:lnTo>
                    <a:pt x="2375662" y="1231265"/>
                  </a:lnTo>
                  <a:cubicBezTo>
                    <a:pt x="2108200" y="1251077"/>
                    <a:pt x="1871599" y="1368869"/>
                    <a:pt x="1672527" y="1581468"/>
                  </a:cubicBezTo>
                  <a:cubicBezTo>
                    <a:pt x="1525333" y="1738567"/>
                    <a:pt x="1441387" y="1932686"/>
                    <a:pt x="1429639" y="2142935"/>
                  </a:cubicBezTo>
                  <a:close/>
                  <a:moveTo>
                    <a:pt x="1352232" y="1184593"/>
                  </a:moveTo>
                  <a:cubicBezTo>
                    <a:pt x="1324928" y="1184739"/>
                    <a:pt x="1298893" y="1196460"/>
                    <a:pt x="1280731" y="1216850"/>
                  </a:cubicBezTo>
                  <a:cubicBezTo>
                    <a:pt x="1265428" y="1232890"/>
                    <a:pt x="1257364" y="1254468"/>
                    <a:pt x="1258316" y="1276604"/>
                  </a:cubicBezTo>
                  <a:cubicBezTo>
                    <a:pt x="1260157" y="1305179"/>
                    <a:pt x="1273239" y="1331868"/>
                    <a:pt x="1294702" y="1350836"/>
                  </a:cubicBezTo>
                  <a:cubicBezTo>
                    <a:pt x="1310195" y="1365377"/>
                    <a:pt x="1330643" y="1373480"/>
                    <a:pt x="1351852" y="1373505"/>
                  </a:cubicBezTo>
                  <a:cubicBezTo>
                    <a:pt x="1379156" y="1373505"/>
                    <a:pt x="1406462" y="1360805"/>
                    <a:pt x="1428687" y="1337246"/>
                  </a:cubicBezTo>
                  <a:cubicBezTo>
                    <a:pt x="1447991" y="1317301"/>
                    <a:pt x="1457071" y="1289615"/>
                    <a:pt x="1453325" y="1262126"/>
                  </a:cubicBezTo>
                  <a:cubicBezTo>
                    <a:pt x="1450022" y="1237431"/>
                    <a:pt x="1435608" y="1215600"/>
                    <a:pt x="1414208" y="1202881"/>
                  </a:cubicBezTo>
                  <a:cubicBezTo>
                    <a:pt x="1395540" y="1191412"/>
                    <a:pt x="1374140" y="1185107"/>
                    <a:pt x="1352232" y="1184593"/>
                  </a:cubicBezTo>
                  <a:close/>
                  <a:moveTo>
                    <a:pt x="1801749" y="728281"/>
                  </a:moveTo>
                  <a:cubicBezTo>
                    <a:pt x="1774444" y="728402"/>
                    <a:pt x="1748472" y="740105"/>
                    <a:pt x="1730248" y="760476"/>
                  </a:cubicBezTo>
                  <a:cubicBezTo>
                    <a:pt x="1714944" y="776516"/>
                    <a:pt x="1706880" y="798093"/>
                    <a:pt x="1707832" y="820230"/>
                  </a:cubicBezTo>
                  <a:cubicBezTo>
                    <a:pt x="1709674" y="848805"/>
                    <a:pt x="1722755" y="875494"/>
                    <a:pt x="1744218" y="894461"/>
                  </a:cubicBezTo>
                  <a:cubicBezTo>
                    <a:pt x="1759712" y="909028"/>
                    <a:pt x="1780095" y="917137"/>
                    <a:pt x="1801368" y="917131"/>
                  </a:cubicBezTo>
                  <a:cubicBezTo>
                    <a:pt x="1828673" y="917131"/>
                    <a:pt x="1855978" y="904431"/>
                    <a:pt x="1878203" y="880872"/>
                  </a:cubicBezTo>
                  <a:cubicBezTo>
                    <a:pt x="1897507" y="860933"/>
                    <a:pt x="1906588" y="833247"/>
                    <a:pt x="1902841" y="805751"/>
                  </a:cubicBezTo>
                  <a:cubicBezTo>
                    <a:pt x="1899603" y="781044"/>
                    <a:pt x="1885188" y="759200"/>
                    <a:pt x="1863725" y="746506"/>
                  </a:cubicBezTo>
                  <a:cubicBezTo>
                    <a:pt x="1845056" y="735057"/>
                    <a:pt x="1823656" y="728770"/>
                    <a:pt x="1801749" y="728281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11077757" y="5902769"/>
              <a:ext cx="183129" cy="176276"/>
            </a:xfrm>
            <a:custGeom>
              <a:avLst/>
              <a:gdLst/>
              <a:ahLst/>
              <a:cxnLst/>
              <a:rect l="l" t="t" r="r" b="b"/>
              <a:pathLst>
                <a:path w="183129" h="176276" extrusionOk="0">
                  <a:moveTo>
                    <a:pt x="87193" y="176276"/>
                  </a:moveTo>
                  <a:cubicBezTo>
                    <a:pt x="67572" y="176219"/>
                    <a:pt x="48712" y="168701"/>
                    <a:pt x="34424" y="155258"/>
                  </a:cubicBezTo>
                  <a:cubicBezTo>
                    <a:pt x="14232" y="137420"/>
                    <a:pt x="1849" y="112313"/>
                    <a:pt x="72" y="85408"/>
                  </a:cubicBezTo>
                  <a:cubicBezTo>
                    <a:pt x="-818" y="64979"/>
                    <a:pt x="6611" y="45066"/>
                    <a:pt x="20773" y="30290"/>
                  </a:cubicBezTo>
                  <a:cubicBezTo>
                    <a:pt x="37790" y="11176"/>
                    <a:pt x="62048" y="165"/>
                    <a:pt x="87637" y="0"/>
                  </a:cubicBezTo>
                  <a:cubicBezTo>
                    <a:pt x="108402" y="514"/>
                    <a:pt x="128659" y="6521"/>
                    <a:pt x="146311" y="17399"/>
                  </a:cubicBezTo>
                  <a:cubicBezTo>
                    <a:pt x="166061" y="29153"/>
                    <a:pt x="179332" y="49295"/>
                    <a:pt x="182380" y="72072"/>
                  </a:cubicBezTo>
                  <a:cubicBezTo>
                    <a:pt x="185809" y="97650"/>
                    <a:pt x="177363" y="123399"/>
                    <a:pt x="159393" y="141922"/>
                  </a:cubicBezTo>
                  <a:cubicBezTo>
                    <a:pt x="138437" y="164021"/>
                    <a:pt x="112784" y="176213"/>
                    <a:pt x="87193" y="17621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1672262" y="2985960"/>
              <a:ext cx="516689" cy="549529"/>
            </a:xfrm>
            <a:custGeom>
              <a:avLst/>
              <a:gdLst/>
              <a:ahLst/>
              <a:cxnLst/>
              <a:rect l="l" t="t" r="r" b="b"/>
              <a:pathLst>
                <a:path w="516689" h="549529" extrusionOk="0">
                  <a:moveTo>
                    <a:pt x="271897" y="549529"/>
                  </a:moveTo>
                  <a:cubicBezTo>
                    <a:pt x="210493" y="549370"/>
                    <a:pt x="151501" y="525850"/>
                    <a:pt x="106797" y="483743"/>
                  </a:cubicBezTo>
                  <a:cubicBezTo>
                    <a:pt x="42091" y="424498"/>
                    <a:pt x="3229" y="345440"/>
                    <a:pt x="244" y="266827"/>
                  </a:cubicBezTo>
                  <a:cubicBezTo>
                    <a:pt x="-2677" y="202825"/>
                    <a:pt x="20755" y="140417"/>
                    <a:pt x="65014" y="94107"/>
                  </a:cubicBezTo>
                  <a:cubicBezTo>
                    <a:pt x="122672" y="32512"/>
                    <a:pt x="194681" y="0"/>
                    <a:pt x="273294" y="0"/>
                  </a:cubicBezTo>
                  <a:cubicBezTo>
                    <a:pt x="332413" y="0"/>
                    <a:pt x="395341" y="18605"/>
                    <a:pt x="455349" y="53848"/>
                  </a:cubicBezTo>
                  <a:cubicBezTo>
                    <a:pt x="478717" y="67526"/>
                    <a:pt x="499481" y="85236"/>
                    <a:pt x="516690" y="106172"/>
                  </a:cubicBezTo>
                  <a:lnTo>
                    <a:pt x="516690" y="419418"/>
                  </a:lnTo>
                  <a:cubicBezTo>
                    <a:pt x="510467" y="427673"/>
                    <a:pt x="503735" y="435559"/>
                    <a:pt x="496624" y="443039"/>
                  </a:cubicBezTo>
                  <a:cubicBezTo>
                    <a:pt x="431409" y="511683"/>
                    <a:pt x="351653" y="549529"/>
                    <a:pt x="272024" y="549529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0550466" y="2586863"/>
              <a:ext cx="859831" cy="722757"/>
            </a:xfrm>
            <a:custGeom>
              <a:avLst/>
              <a:gdLst/>
              <a:ahLst/>
              <a:cxnLst/>
              <a:rect l="l" t="t" r="r" b="b"/>
              <a:pathLst>
                <a:path w="859831" h="722757" extrusionOk="0">
                  <a:moveTo>
                    <a:pt x="154363" y="722757"/>
                  </a:moveTo>
                  <a:cubicBezTo>
                    <a:pt x="70924" y="643763"/>
                    <a:pt x="17330" y="542989"/>
                    <a:pt x="3551" y="438912"/>
                  </a:cubicBezTo>
                  <a:cubicBezTo>
                    <a:pt x="-11436" y="326454"/>
                    <a:pt x="21203" y="223710"/>
                    <a:pt x="97912" y="141795"/>
                  </a:cubicBezTo>
                  <a:cubicBezTo>
                    <a:pt x="184843" y="49022"/>
                    <a:pt x="293364" y="0"/>
                    <a:pt x="411728" y="0"/>
                  </a:cubicBezTo>
                  <a:cubicBezTo>
                    <a:pt x="500628" y="0"/>
                    <a:pt x="595498" y="28004"/>
                    <a:pt x="685731" y="81026"/>
                  </a:cubicBezTo>
                  <a:cubicBezTo>
                    <a:pt x="779076" y="136360"/>
                    <a:pt x="841877" y="231496"/>
                    <a:pt x="856038" y="339090"/>
                  </a:cubicBezTo>
                  <a:cubicBezTo>
                    <a:pt x="872802" y="458026"/>
                    <a:pt x="833496" y="577786"/>
                    <a:pt x="748088" y="667703"/>
                  </a:cubicBezTo>
                  <a:cubicBezTo>
                    <a:pt x="743897" y="672084"/>
                    <a:pt x="739706" y="676339"/>
                    <a:pt x="735388" y="680403"/>
                  </a:cubicBezTo>
                  <a:cubicBezTo>
                    <a:pt x="661093" y="657815"/>
                    <a:pt x="583877" y="646367"/>
                    <a:pt x="506216" y="646430"/>
                  </a:cubicBezTo>
                  <a:cubicBezTo>
                    <a:pt x="384932" y="647167"/>
                    <a:pt x="265107" y="673164"/>
                    <a:pt x="154363" y="72275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1788393" y="1763128"/>
              <a:ext cx="273276" cy="260553"/>
            </a:xfrm>
            <a:custGeom>
              <a:avLst/>
              <a:gdLst/>
              <a:ahLst/>
              <a:cxnLst/>
              <a:rect l="l" t="t" r="r" b="b"/>
              <a:pathLst>
                <a:path w="273276" h="260553" extrusionOk="0">
                  <a:moveTo>
                    <a:pt x="145733" y="260553"/>
                  </a:moveTo>
                  <a:cubicBezTo>
                    <a:pt x="113285" y="259931"/>
                    <a:pt x="81471" y="251200"/>
                    <a:pt x="53277" y="235153"/>
                  </a:cubicBezTo>
                  <a:cubicBezTo>
                    <a:pt x="24702" y="219469"/>
                    <a:pt x="5080" y="186385"/>
                    <a:pt x="826" y="146571"/>
                  </a:cubicBezTo>
                  <a:cubicBezTo>
                    <a:pt x="-3428" y="106756"/>
                    <a:pt x="8954" y="67513"/>
                    <a:pt x="33401" y="46304"/>
                  </a:cubicBezTo>
                  <a:cubicBezTo>
                    <a:pt x="66739" y="17348"/>
                    <a:pt x="109601" y="13"/>
                    <a:pt x="148463" y="13"/>
                  </a:cubicBezTo>
                  <a:cubicBezTo>
                    <a:pt x="175705" y="-393"/>
                    <a:pt x="202185" y="8801"/>
                    <a:pt x="223330" y="25984"/>
                  </a:cubicBezTo>
                  <a:cubicBezTo>
                    <a:pt x="281115" y="72873"/>
                    <a:pt x="290068" y="157683"/>
                    <a:pt x="243333" y="215595"/>
                  </a:cubicBezTo>
                  <a:cubicBezTo>
                    <a:pt x="219584" y="244951"/>
                    <a:pt x="183515" y="261557"/>
                    <a:pt x="145733" y="26049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10663692" y="1125849"/>
              <a:ext cx="162747" cy="155355"/>
            </a:xfrm>
            <a:custGeom>
              <a:avLst/>
              <a:gdLst/>
              <a:ahLst/>
              <a:cxnLst/>
              <a:rect l="l" t="t" r="r" b="b"/>
              <a:pathLst>
                <a:path w="162747" h="155355" extrusionOk="0">
                  <a:moveTo>
                    <a:pt x="87049" y="155326"/>
                  </a:moveTo>
                  <a:cubicBezTo>
                    <a:pt x="67617" y="154952"/>
                    <a:pt x="48567" y="149738"/>
                    <a:pt x="31613" y="140150"/>
                  </a:cubicBezTo>
                  <a:cubicBezTo>
                    <a:pt x="14658" y="130815"/>
                    <a:pt x="3038" y="111130"/>
                    <a:pt x="498" y="87445"/>
                  </a:cubicBezTo>
                  <a:cubicBezTo>
                    <a:pt x="-2042" y="63759"/>
                    <a:pt x="5260" y="40328"/>
                    <a:pt x="19548" y="27691"/>
                  </a:cubicBezTo>
                  <a:cubicBezTo>
                    <a:pt x="38598" y="10711"/>
                    <a:pt x="62982" y="920"/>
                    <a:pt x="88509" y="5"/>
                  </a:cubicBezTo>
                  <a:cubicBezTo>
                    <a:pt x="104702" y="-192"/>
                    <a:pt x="120386" y="5263"/>
                    <a:pt x="132959" y="15436"/>
                  </a:cubicBezTo>
                  <a:cubicBezTo>
                    <a:pt x="167439" y="43420"/>
                    <a:pt x="172774" y="94055"/>
                    <a:pt x="144833" y="128593"/>
                  </a:cubicBezTo>
                  <a:cubicBezTo>
                    <a:pt x="130673" y="146081"/>
                    <a:pt x="109146" y="155967"/>
                    <a:pt x="86667" y="155326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9242388" y="3239770"/>
              <a:ext cx="2607895" cy="2827210"/>
            </a:xfrm>
            <a:custGeom>
              <a:avLst/>
              <a:gdLst/>
              <a:ahLst/>
              <a:cxnLst/>
              <a:rect l="l" t="t" r="r" b="b"/>
              <a:pathLst>
                <a:path w="2607895" h="2827210" extrusionOk="0">
                  <a:moveTo>
                    <a:pt x="860716" y="2827211"/>
                  </a:moveTo>
                  <a:cubicBezTo>
                    <a:pt x="669073" y="2827211"/>
                    <a:pt x="486066" y="2761044"/>
                    <a:pt x="331570" y="2635885"/>
                  </a:cubicBezTo>
                  <a:cubicBezTo>
                    <a:pt x="133577" y="2475547"/>
                    <a:pt x="13118" y="2243391"/>
                    <a:pt x="989" y="1998980"/>
                  </a:cubicBezTo>
                  <a:cubicBezTo>
                    <a:pt x="-9488" y="1786382"/>
                    <a:pt x="63537" y="1591437"/>
                    <a:pt x="206666" y="1450022"/>
                  </a:cubicBezTo>
                  <a:cubicBezTo>
                    <a:pt x="366686" y="1291844"/>
                    <a:pt x="508481" y="1097788"/>
                    <a:pt x="658531" y="892365"/>
                  </a:cubicBezTo>
                  <a:cubicBezTo>
                    <a:pt x="806296" y="690118"/>
                    <a:pt x="959077" y="480949"/>
                    <a:pt x="1131988" y="307277"/>
                  </a:cubicBezTo>
                  <a:cubicBezTo>
                    <a:pt x="1329346" y="109093"/>
                    <a:pt x="1571662" y="0"/>
                    <a:pt x="1814359" y="0"/>
                  </a:cubicBezTo>
                  <a:cubicBezTo>
                    <a:pt x="1996730" y="0"/>
                    <a:pt x="2170975" y="63055"/>
                    <a:pt x="2318358" y="182372"/>
                  </a:cubicBezTo>
                  <a:cubicBezTo>
                    <a:pt x="2489808" y="321120"/>
                    <a:pt x="2588932" y="510730"/>
                    <a:pt x="2605379" y="730695"/>
                  </a:cubicBezTo>
                  <a:cubicBezTo>
                    <a:pt x="2620872" y="936879"/>
                    <a:pt x="2564611" y="1157605"/>
                    <a:pt x="2442755" y="1368933"/>
                  </a:cubicBezTo>
                  <a:cubicBezTo>
                    <a:pt x="2281656" y="1648333"/>
                    <a:pt x="2047213" y="1909699"/>
                    <a:pt x="1820455" y="2162683"/>
                  </a:cubicBezTo>
                  <a:cubicBezTo>
                    <a:pt x="1711743" y="2283905"/>
                    <a:pt x="1609063" y="2398458"/>
                    <a:pt x="1517623" y="2511362"/>
                  </a:cubicBezTo>
                  <a:cubicBezTo>
                    <a:pt x="1355063" y="2712021"/>
                    <a:pt x="1115605" y="2827211"/>
                    <a:pt x="860716" y="2827211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1249025" y="5949505"/>
              <a:ext cx="939800" cy="905319"/>
            </a:xfrm>
            <a:custGeom>
              <a:avLst/>
              <a:gdLst/>
              <a:ahLst/>
              <a:cxnLst/>
              <a:rect l="l" t="t" r="r" b="b"/>
              <a:pathLst>
                <a:path w="939800" h="905319" extrusionOk="0">
                  <a:moveTo>
                    <a:pt x="0" y="905320"/>
                  </a:moveTo>
                  <a:cubicBezTo>
                    <a:pt x="11747" y="696659"/>
                    <a:pt x="95250" y="504127"/>
                    <a:pt x="241300" y="348171"/>
                  </a:cubicBezTo>
                  <a:cubicBezTo>
                    <a:pt x="439166" y="136970"/>
                    <a:pt x="674180" y="19812"/>
                    <a:pt x="939800" y="0"/>
                  </a:cubicBezTo>
                  <a:lnTo>
                    <a:pt x="939800" y="905320"/>
                  </a:ln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9055701" y="6354953"/>
              <a:ext cx="772367" cy="500315"/>
            </a:xfrm>
            <a:custGeom>
              <a:avLst/>
              <a:gdLst/>
              <a:ahLst/>
              <a:cxnLst/>
              <a:rect l="l" t="t" r="r" b="b"/>
              <a:pathLst>
                <a:path w="772367" h="500315" extrusionOk="0">
                  <a:moveTo>
                    <a:pt x="6574" y="499872"/>
                  </a:moveTo>
                  <a:cubicBezTo>
                    <a:pt x="-13175" y="350012"/>
                    <a:pt x="12162" y="214693"/>
                    <a:pt x="74645" y="137922"/>
                  </a:cubicBezTo>
                  <a:cubicBezTo>
                    <a:pt x="146654" y="49022"/>
                    <a:pt x="247683" y="0"/>
                    <a:pt x="359189" y="0"/>
                  </a:cubicBezTo>
                  <a:cubicBezTo>
                    <a:pt x="444787" y="0"/>
                    <a:pt x="533052" y="28511"/>
                    <a:pt x="614459" y="82550"/>
                  </a:cubicBezTo>
                  <a:cubicBezTo>
                    <a:pt x="750730" y="173736"/>
                    <a:pt x="807054" y="346328"/>
                    <a:pt x="750667" y="5003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175" y="3175"/>
              <a:ext cx="2097785" cy="2906966"/>
            </a:xfrm>
            <a:custGeom>
              <a:avLst/>
              <a:gdLst/>
              <a:ahLst/>
              <a:cxnLst/>
              <a:rect l="l" t="t" r="r" b="b"/>
              <a:pathLst>
                <a:path w="2097785" h="2906966" extrusionOk="0">
                  <a:moveTo>
                    <a:pt x="1249871" y="2906967"/>
                  </a:moveTo>
                  <a:cubicBezTo>
                    <a:pt x="1263079" y="2891028"/>
                    <a:pt x="1275271" y="2876233"/>
                    <a:pt x="1286701" y="2862072"/>
                  </a:cubicBezTo>
                  <a:cubicBezTo>
                    <a:pt x="1503966" y="2593740"/>
                    <a:pt x="1462602" y="2200097"/>
                    <a:pt x="1194308" y="1982788"/>
                  </a:cubicBezTo>
                  <a:cubicBezTo>
                    <a:pt x="1075055" y="1885950"/>
                    <a:pt x="936371" y="1835150"/>
                    <a:pt x="793369" y="1835150"/>
                  </a:cubicBezTo>
                  <a:cubicBezTo>
                    <a:pt x="610235" y="1835150"/>
                    <a:pt x="440373" y="1920431"/>
                    <a:pt x="315024" y="2075180"/>
                  </a:cubicBezTo>
                  <a:lnTo>
                    <a:pt x="0" y="2464245"/>
                  </a:lnTo>
                  <a:lnTo>
                    <a:pt x="0" y="0"/>
                  </a:lnTo>
                  <a:lnTo>
                    <a:pt x="349250" y="0"/>
                  </a:lnTo>
                  <a:cubicBezTo>
                    <a:pt x="237300" y="313690"/>
                    <a:pt x="313690" y="598234"/>
                    <a:pt x="565150" y="801624"/>
                  </a:cubicBezTo>
                  <a:cubicBezTo>
                    <a:pt x="700024" y="910844"/>
                    <a:pt x="858838" y="968566"/>
                    <a:pt x="1024573" y="968566"/>
                  </a:cubicBezTo>
                  <a:cubicBezTo>
                    <a:pt x="1241235" y="968566"/>
                    <a:pt x="1446467" y="868553"/>
                    <a:pt x="1587627" y="694182"/>
                  </a:cubicBezTo>
                  <a:cubicBezTo>
                    <a:pt x="1677543" y="583121"/>
                    <a:pt x="1734566" y="439039"/>
                    <a:pt x="1748536" y="287782"/>
                  </a:cubicBezTo>
                  <a:cubicBezTo>
                    <a:pt x="1914493" y="471199"/>
                    <a:pt x="2034235" y="691604"/>
                    <a:pt x="2097786" y="930656"/>
                  </a:cubicBezTo>
                  <a:cubicBezTo>
                    <a:pt x="2052403" y="920058"/>
                    <a:pt x="2005965" y="914629"/>
                    <a:pt x="1959356" y="914463"/>
                  </a:cubicBezTo>
                  <a:cubicBezTo>
                    <a:pt x="1804353" y="914463"/>
                    <a:pt x="1662303" y="978535"/>
                    <a:pt x="1548702" y="1099884"/>
                  </a:cubicBezTo>
                  <a:cubicBezTo>
                    <a:pt x="1460957" y="1191374"/>
                    <a:pt x="1414513" y="1314812"/>
                    <a:pt x="1420178" y="1441450"/>
                  </a:cubicBezTo>
                  <a:cubicBezTo>
                    <a:pt x="1426147" y="1596390"/>
                    <a:pt x="1502728" y="1752156"/>
                    <a:pt x="1629728" y="1868742"/>
                  </a:cubicBezTo>
                  <a:cubicBezTo>
                    <a:pt x="1722564" y="1953768"/>
                    <a:pt x="1835531" y="1998663"/>
                    <a:pt x="1956308" y="1998663"/>
                  </a:cubicBezTo>
                  <a:cubicBezTo>
                    <a:pt x="1980578" y="1998644"/>
                    <a:pt x="2004816" y="1996866"/>
                    <a:pt x="2028825" y="1993329"/>
                  </a:cubicBezTo>
                  <a:cubicBezTo>
                    <a:pt x="1944961" y="2200561"/>
                    <a:pt x="1822552" y="2390007"/>
                    <a:pt x="1668082" y="2551621"/>
                  </a:cubicBezTo>
                  <a:cubicBezTo>
                    <a:pt x="1542136" y="2685047"/>
                    <a:pt x="1401883" y="2804217"/>
                    <a:pt x="1249871" y="2906967"/>
                  </a:cubicBezTo>
                  <a:close/>
                  <a:moveTo>
                    <a:pt x="314198" y="767080"/>
                  </a:moveTo>
                  <a:cubicBezTo>
                    <a:pt x="268288" y="767080"/>
                    <a:pt x="231648" y="786892"/>
                    <a:pt x="208725" y="824230"/>
                  </a:cubicBezTo>
                  <a:cubicBezTo>
                    <a:pt x="156909" y="908050"/>
                    <a:pt x="165100" y="986790"/>
                    <a:pt x="231648" y="1040511"/>
                  </a:cubicBezTo>
                  <a:cubicBezTo>
                    <a:pt x="295784" y="1094200"/>
                    <a:pt x="391300" y="1085736"/>
                    <a:pt x="444990" y="1021594"/>
                  </a:cubicBezTo>
                  <a:cubicBezTo>
                    <a:pt x="446077" y="1020299"/>
                    <a:pt x="447141" y="1018985"/>
                    <a:pt x="448183" y="1017651"/>
                  </a:cubicBezTo>
                  <a:cubicBezTo>
                    <a:pt x="476910" y="981062"/>
                    <a:pt x="488730" y="933990"/>
                    <a:pt x="480695" y="888175"/>
                  </a:cubicBezTo>
                  <a:cubicBezTo>
                    <a:pt x="474345" y="849630"/>
                    <a:pt x="454279" y="818325"/>
                    <a:pt x="425132" y="800862"/>
                  </a:cubicBezTo>
                  <a:cubicBezTo>
                    <a:pt x="391812" y="779945"/>
                    <a:pt x="353520" y="768287"/>
                    <a:pt x="314198" y="76708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08614" y="3175"/>
              <a:ext cx="1439922" cy="962215"/>
            </a:xfrm>
            <a:custGeom>
              <a:avLst/>
              <a:gdLst/>
              <a:ahLst/>
              <a:cxnLst/>
              <a:rect l="l" t="t" r="r" b="b"/>
              <a:pathLst>
                <a:path w="1439922" h="962215" extrusionOk="0">
                  <a:moveTo>
                    <a:pt x="718816" y="962216"/>
                  </a:moveTo>
                  <a:cubicBezTo>
                    <a:pt x="554541" y="962216"/>
                    <a:pt x="397061" y="905066"/>
                    <a:pt x="263394" y="796671"/>
                  </a:cubicBezTo>
                  <a:cubicBezTo>
                    <a:pt x="13902" y="594678"/>
                    <a:pt x="-61536" y="311785"/>
                    <a:pt x="50732" y="0"/>
                  </a:cubicBezTo>
                  <a:lnTo>
                    <a:pt x="1409061" y="0"/>
                  </a:lnTo>
                  <a:cubicBezTo>
                    <a:pt x="1479228" y="233617"/>
                    <a:pt x="1427476" y="504254"/>
                    <a:pt x="1276917" y="690182"/>
                  </a:cubicBezTo>
                  <a:cubicBezTo>
                    <a:pt x="1137217" y="863029"/>
                    <a:pt x="933446" y="962216"/>
                    <a:pt x="718752" y="9622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2031045" y="3175"/>
              <a:ext cx="367163" cy="325183"/>
            </a:xfrm>
            <a:custGeom>
              <a:avLst/>
              <a:gdLst/>
              <a:ahLst/>
              <a:cxnLst/>
              <a:rect l="l" t="t" r="r" b="b"/>
              <a:pathLst>
                <a:path w="367163" h="325183" extrusionOk="0">
                  <a:moveTo>
                    <a:pt x="180469" y="325057"/>
                  </a:moveTo>
                  <a:cubicBezTo>
                    <a:pt x="112556" y="325175"/>
                    <a:pt x="50599" y="286307"/>
                    <a:pt x="21148" y="225108"/>
                  </a:cubicBezTo>
                  <a:cubicBezTo>
                    <a:pt x="-20190" y="143701"/>
                    <a:pt x="-506" y="63818"/>
                    <a:pt x="76520" y="0"/>
                  </a:cubicBezTo>
                  <a:lnTo>
                    <a:pt x="287213" y="0"/>
                  </a:lnTo>
                  <a:cubicBezTo>
                    <a:pt x="309146" y="17682"/>
                    <a:pt x="328393" y="38451"/>
                    <a:pt x="344363" y="61659"/>
                  </a:cubicBezTo>
                  <a:cubicBezTo>
                    <a:pt x="366778" y="94298"/>
                    <a:pt x="372938" y="136716"/>
                    <a:pt x="361635" y="181039"/>
                  </a:cubicBezTo>
                  <a:cubicBezTo>
                    <a:pt x="348300" y="234221"/>
                    <a:pt x="312975" y="279221"/>
                    <a:pt x="264480" y="304800"/>
                  </a:cubicBezTo>
                  <a:cubicBezTo>
                    <a:pt x="238451" y="318067"/>
                    <a:pt x="209679" y="325048"/>
                    <a:pt x="180469" y="325184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2373089" y="276225"/>
              <a:ext cx="163494" cy="164147"/>
            </a:xfrm>
            <a:custGeom>
              <a:avLst/>
              <a:gdLst/>
              <a:ahLst/>
              <a:cxnLst/>
              <a:rect l="l" t="t" r="r" b="b"/>
              <a:pathLst>
                <a:path w="163494" h="164147" extrusionOk="0">
                  <a:moveTo>
                    <a:pt x="80169" y="164147"/>
                  </a:moveTo>
                  <a:cubicBezTo>
                    <a:pt x="49963" y="164203"/>
                    <a:pt x="22404" y="146917"/>
                    <a:pt x="9303" y="119697"/>
                  </a:cubicBezTo>
                  <a:cubicBezTo>
                    <a:pt x="-10890" y="79883"/>
                    <a:pt x="2128" y="40322"/>
                    <a:pt x="45054" y="11240"/>
                  </a:cubicBezTo>
                  <a:cubicBezTo>
                    <a:pt x="54966" y="4114"/>
                    <a:pt x="66822" y="192"/>
                    <a:pt x="79026" y="0"/>
                  </a:cubicBezTo>
                  <a:cubicBezTo>
                    <a:pt x="110015" y="0"/>
                    <a:pt x="137700" y="24194"/>
                    <a:pt x="153258" y="46863"/>
                  </a:cubicBezTo>
                  <a:cubicBezTo>
                    <a:pt x="163367" y="62524"/>
                    <a:pt x="166155" y="81815"/>
                    <a:pt x="160878" y="99695"/>
                  </a:cubicBezTo>
                  <a:cubicBezTo>
                    <a:pt x="154896" y="123371"/>
                    <a:pt x="139161" y="143401"/>
                    <a:pt x="117571" y="154813"/>
                  </a:cubicBezTo>
                  <a:cubicBezTo>
                    <a:pt x="106001" y="160769"/>
                    <a:pt x="93181" y="163883"/>
                    <a:pt x="80169" y="16389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2355649" y="1988883"/>
              <a:ext cx="183140" cy="176276"/>
            </a:xfrm>
            <a:custGeom>
              <a:avLst/>
              <a:gdLst/>
              <a:ahLst/>
              <a:cxnLst/>
              <a:rect l="l" t="t" r="r" b="b"/>
              <a:pathLst>
                <a:path w="183140" h="176276" extrusionOk="0">
                  <a:moveTo>
                    <a:pt x="87196" y="176276"/>
                  </a:moveTo>
                  <a:cubicBezTo>
                    <a:pt x="67555" y="176219"/>
                    <a:pt x="48677" y="168707"/>
                    <a:pt x="34364" y="155258"/>
                  </a:cubicBezTo>
                  <a:cubicBezTo>
                    <a:pt x="14120" y="137446"/>
                    <a:pt x="1782" y="112319"/>
                    <a:pt x="74" y="85408"/>
                  </a:cubicBezTo>
                  <a:cubicBezTo>
                    <a:pt x="-834" y="64980"/>
                    <a:pt x="6640" y="45066"/>
                    <a:pt x="20775" y="30290"/>
                  </a:cubicBezTo>
                  <a:cubicBezTo>
                    <a:pt x="37761" y="11176"/>
                    <a:pt x="62069" y="165"/>
                    <a:pt x="87640" y="0"/>
                  </a:cubicBezTo>
                  <a:cubicBezTo>
                    <a:pt x="108392" y="514"/>
                    <a:pt x="128636" y="6522"/>
                    <a:pt x="146315" y="17399"/>
                  </a:cubicBezTo>
                  <a:cubicBezTo>
                    <a:pt x="166063" y="29153"/>
                    <a:pt x="179347" y="49295"/>
                    <a:pt x="182383" y="72073"/>
                  </a:cubicBezTo>
                  <a:cubicBezTo>
                    <a:pt x="185837" y="97650"/>
                    <a:pt x="177366" y="123400"/>
                    <a:pt x="159396" y="141923"/>
                  </a:cubicBezTo>
                  <a:cubicBezTo>
                    <a:pt x="138377" y="164021"/>
                    <a:pt x="112723" y="176213"/>
                    <a:pt x="87196" y="17621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2515771" y="1840229"/>
              <a:ext cx="88404" cy="84899"/>
            </a:xfrm>
            <a:custGeom>
              <a:avLst/>
              <a:gdLst/>
              <a:ahLst/>
              <a:cxnLst/>
              <a:rect l="l" t="t" r="r" b="b"/>
              <a:pathLst>
                <a:path w="88404" h="84899" extrusionOk="0">
                  <a:moveTo>
                    <a:pt x="42072" y="84900"/>
                  </a:moveTo>
                  <a:cubicBezTo>
                    <a:pt x="32629" y="84893"/>
                    <a:pt x="23543" y="81280"/>
                    <a:pt x="16672" y="74803"/>
                  </a:cubicBezTo>
                  <a:cubicBezTo>
                    <a:pt x="6867" y="66192"/>
                    <a:pt x="886" y="54045"/>
                    <a:pt x="35" y="41021"/>
                  </a:cubicBezTo>
                  <a:cubicBezTo>
                    <a:pt x="-397" y="31236"/>
                    <a:pt x="3185" y="21698"/>
                    <a:pt x="9941" y="14605"/>
                  </a:cubicBezTo>
                  <a:cubicBezTo>
                    <a:pt x="18152" y="5404"/>
                    <a:pt x="29867" y="95"/>
                    <a:pt x="42199" y="0"/>
                  </a:cubicBezTo>
                  <a:cubicBezTo>
                    <a:pt x="52302" y="241"/>
                    <a:pt x="62163" y="3156"/>
                    <a:pt x="70774" y="8446"/>
                  </a:cubicBezTo>
                  <a:cubicBezTo>
                    <a:pt x="80236" y="14091"/>
                    <a:pt x="86598" y="23749"/>
                    <a:pt x="88046" y="34671"/>
                  </a:cubicBezTo>
                  <a:cubicBezTo>
                    <a:pt x="89697" y="46977"/>
                    <a:pt x="85595" y="59366"/>
                    <a:pt x="76933" y="68263"/>
                  </a:cubicBezTo>
                  <a:cubicBezTo>
                    <a:pt x="68082" y="78378"/>
                    <a:pt x="55445" y="84398"/>
                    <a:pt x="42008" y="8490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175" y="5854001"/>
              <a:ext cx="1031722" cy="1000823"/>
            </a:xfrm>
            <a:custGeom>
              <a:avLst/>
              <a:gdLst/>
              <a:ahLst/>
              <a:cxnLst/>
              <a:rect l="l" t="t" r="r" b="b"/>
              <a:pathLst>
                <a:path w="1031722" h="1000823" extrusionOk="0">
                  <a:moveTo>
                    <a:pt x="0" y="1000823"/>
                  </a:moveTo>
                  <a:lnTo>
                    <a:pt x="0" y="0"/>
                  </a:lnTo>
                  <a:cubicBezTo>
                    <a:pt x="24258" y="31121"/>
                    <a:pt x="51950" y="59410"/>
                    <a:pt x="82550" y="84328"/>
                  </a:cubicBezTo>
                  <a:cubicBezTo>
                    <a:pt x="176594" y="160464"/>
                    <a:pt x="295720" y="200723"/>
                    <a:pt x="426974" y="200723"/>
                  </a:cubicBezTo>
                  <a:cubicBezTo>
                    <a:pt x="563563" y="200723"/>
                    <a:pt x="703136" y="156273"/>
                    <a:pt x="820293" y="74676"/>
                  </a:cubicBezTo>
                  <a:cubicBezTo>
                    <a:pt x="930802" y="199453"/>
                    <a:pt x="1001674" y="354298"/>
                    <a:pt x="1023874" y="519494"/>
                  </a:cubicBezTo>
                  <a:cubicBezTo>
                    <a:pt x="1046556" y="684022"/>
                    <a:pt x="1019810" y="851535"/>
                    <a:pt x="947039" y="100082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175" y="4901438"/>
              <a:ext cx="1062141" cy="1146936"/>
            </a:xfrm>
            <a:custGeom>
              <a:avLst/>
              <a:gdLst/>
              <a:ahLst/>
              <a:cxnLst/>
              <a:rect l="l" t="t" r="r" b="b"/>
              <a:pathLst>
                <a:path w="1062141" h="1146936" extrusionOk="0">
                  <a:moveTo>
                    <a:pt x="427101" y="1146937"/>
                  </a:moveTo>
                  <a:cubicBezTo>
                    <a:pt x="297180" y="1146937"/>
                    <a:pt x="179451" y="1107186"/>
                    <a:pt x="86551" y="1031939"/>
                  </a:cubicBezTo>
                  <a:cubicBezTo>
                    <a:pt x="54211" y="1005580"/>
                    <a:pt x="25153" y="975436"/>
                    <a:pt x="0" y="942150"/>
                  </a:cubicBezTo>
                  <a:lnTo>
                    <a:pt x="0" y="209550"/>
                  </a:lnTo>
                  <a:cubicBezTo>
                    <a:pt x="110046" y="74104"/>
                    <a:pt x="263970" y="0"/>
                    <a:pt x="433642" y="0"/>
                  </a:cubicBezTo>
                  <a:cubicBezTo>
                    <a:pt x="563817" y="0"/>
                    <a:pt x="697929" y="43243"/>
                    <a:pt x="821563" y="125095"/>
                  </a:cubicBezTo>
                  <a:cubicBezTo>
                    <a:pt x="957142" y="214681"/>
                    <a:pt x="1044715" y="360978"/>
                    <a:pt x="1059625" y="522796"/>
                  </a:cubicBezTo>
                  <a:cubicBezTo>
                    <a:pt x="1074928" y="683070"/>
                    <a:pt x="1019937" y="837438"/>
                    <a:pt x="908685" y="946340"/>
                  </a:cubicBezTo>
                  <a:cubicBezTo>
                    <a:pt x="778320" y="1073721"/>
                    <a:pt x="602806" y="1146937"/>
                    <a:pt x="427101" y="1146937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232346" y="3622484"/>
              <a:ext cx="704594" cy="666750"/>
            </a:xfrm>
            <a:custGeom>
              <a:avLst/>
              <a:gdLst/>
              <a:ahLst/>
              <a:cxnLst/>
              <a:rect l="l" t="t" r="r" b="b"/>
              <a:pathLst>
                <a:path w="704594" h="666750" extrusionOk="0">
                  <a:moveTo>
                    <a:pt x="335471" y="666560"/>
                  </a:moveTo>
                  <a:cubicBezTo>
                    <a:pt x="259559" y="666414"/>
                    <a:pt x="186555" y="637350"/>
                    <a:pt x="131318" y="585280"/>
                  </a:cubicBezTo>
                  <a:cubicBezTo>
                    <a:pt x="53276" y="513779"/>
                    <a:pt x="5778" y="418529"/>
                    <a:pt x="0" y="323533"/>
                  </a:cubicBezTo>
                  <a:cubicBezTo>
                    <a:pt x="161544" y="295339"/>
                    <a:pt x="299148" y="207455"/>
                    <a:pt x="377889" y="82233"/>
                  </a:cubicBezTo>
                  <a:cubicBezTo>
                    <a:pt x="394272" y="56134"/>
                    <a:pt x="412559" y="28448"/>
                    <a:pt x="432308" y="0"/>
                  </a:cubicBezTo>
                  <a:cubicBezTo>
                    <a:pt x="477850" y="11843"/>
                    <a:pt x="521487" y="30080"/>
                    <a:pt x="561912" y="54166"/>
                  </a:cubicBezTo>
                  <a:cubicBezTo>
                    <a:pt x="638486" y="99511"/>
                    <a:pt x="689991" y="177514"/>
                    <a:pt x="701612" y="265748"/>
                  </a:cubicBezTo>
                  <a:cubicBezTo>
                    <a:pt x="715086" y="364389"/>
                    <a:pt x="682447" y="463747"/>
                    <a:pt x="613093" y="535178"/>
                  </a:cubicBezTo>
                  <a:cubicBezTo>
                    <a:pt x="532511" y="620014"/>
                    <a:pt x="433959" y="666750"/>
                    <a:pt x="335598" y="66675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429225" y="923925"/>
              <a:ext cx="1113147" cy="1071752"/>
            </a:xfrm>
            <a:custGeom>
              <a:avLst/>
              <a:gdLst/>
              <a:ahLst/>
              <a:cxnLst/>
              <a:rect l="l" t="t" r="r" b="b"/>
              <a:pathLst>
                <a:path w="1113147" h="1071752" extrusionOk="0">
                  <a:moveTo>
                    <a:pt x="530448" y="1071689"/>
                  </a:moveTo>
                  <a:cubicBezTo>
                    <a:pt x="411195" y="1071689"/>
                    <a:pt x="299752" y="1027239"/>
                    <a:pt x="208122" y="943356"/>
                  </a:cubicBezTo>
                  <a:cubicBezTo>
                    <a:pt x="82011" y="827913"/>
                    <a:pt x="6382" y="673799"/>
                    <a:pt x="477" y="520573"/>
                  </a:cubicBezTo>
                  <a:cubicBezTo>
                    <a:pt x="-5226" y="395675"/>
                    <a:pt x="40437" y="273882"/>
                    <a:pt x="126842" y="183515"/>
                  </a:cubicBezTo>
                  <a:cubicBezTo>
                    <a:pt x="239300" y="63437"/>
                    <a:pt x="379762" y="0"/>
                    <a:pt x="533242" y="0"/>
                  </a:cubicBezTo>
                  <a:cubicBezTo>
                    <a:pt x="648367" y="0"/>
                    <a:pt x="770922" y="36259"/>
                    <a:pt x="887762" y="104838"/>
                  </a:cubicBezTo>
                  <a:cubicBezTo>
                    <a:pt x="1007841" y="175324"/>
                    <a:pt x="1088232" y="297116"/>
                    <a:pt x="1108234" y="438849"/>
                  </a:cubicBezTo>
                  <a:cubicBezTo>
                    <a:pt x="1129951" y="592836"/>
                    <a:pt x="1079024" y="747903"/>
                    <a:pt x="968534" y="864298"/>
                  </a:cubicBezTo>
                  <a:cubicBezTo>
                    <a:pt x="841534" y="998093"/>
                    <a:pt x="686023" y="1071753"/>
                    <a:pt x="530765" y="107175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175" y="1844675"/>
              <a:ext cx="1419722" cy="2104390"/>
            </a:xfrm>
            <a:custGeom>
              <a:avLst/>
              <a:gdLst/>
              <a:ahLst/>
              <a:cxnLst/>
              <a:rect l="l" t="t" r="r" b="b"/>
              <a:pathLst>
                <a:path w="1419722" h="2104390" extrusionOk="0">
                  <a:moveTo>
                    <a:pt x="121285" y="2104390"/>
                  </a:moveTo>
                  <a:cubicBezTo>
                    <a:pt x="80546" y="2104428"/>
                    <a:pt x="39908" y="2100320"/>
                    <a:pt x="0" y="2092134"/>
                  </a:cubicBezTo>
                  <a:lnTo>
                    <a:pt x="0" y="632841"/>
                  </a:lnTo>
                  <a:lnTo>
                    <a:pt x="319977" y="237680"/>
                  </a:lnTo>
                  <a:cubicBezTo>
                    <a:pt x="444119" y="84392"/>
                    <a:pt x="612077" y="0"/>
                    <a:pt x="793369" y="0"/>
                  </a:cubicBezTo>
                  <a:cubicBezTo>
                    <a:pt x="934911" y="0"/>
                    <a:pt x="1072198" y="50800"/>
                    <a:pt x="1190308" y="146050"/>
                  </a:cubicBezTo>
                  <a:cubicBezTo>
                    <a:pt x="1455909" y="361118"/>
                    <a:pt x="1496879" y="750773"/>
                    <a:pt x="1281811" y="1016381"/>
                  </a:cubicBezTo>
                  <a:cubicBezTo>
                    <a:pt x="1210882" y="1103884"/>
                    <a:pt x="1134174" y="1191959"/>
                    <a:pt x="1053211" y="1285113"/>
                  </a:cubicBezTo>
                  <a:cubicBezTo>
                    <a:pt x="890334" y="1471994"/>
                    <a:pt x="721868" y="1665288"/>
                    <a:pt x="601917" y="1856296"/>
                  </a:cubicBezTo>
                  <a:cubicBezTo>
                    <a:pt x="505905" y="2009203"/>
                    <a:pt x="321818" y="2103946"/>
                    <a:pt x="121603" y="210394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178940" y="5810426"/>
              <a:ext cx="273352" cy="260490"/>
            </a:xfrm>
            <a:custGeom>
              <a:avLst/>
              <a:gdLst/>
              <a:ahLst/>
              <a:cxnLst/>
              <a:rect l="l" t="t" r="r" b="b"/>
              <a:pathLst>
                <a:path w="273352" h="260490" extrusionOk="0">
                  <a:moveTo>
                    <a:pt x="145733" y="260491"/>
                  </a:moveTo>
                  <a:cubicBezTo>
                    <a:pt x="113278" y="259868"/>
                    <a:pt x="81496" y="251137"/>
                    <a:pt x="53277" y="235091"/>
                  </a:cubicBezTo>
                  <a:cubicBezTo>
                    <a:pt x="24702" y="219406"/>
                    <a:pt x="5080" y="186323"/>
                    <a:pt x="826" y="146571"/>
                  </a:cubicBezTo>
                  <a:cubicBezTo>
                    <a:pt x="-3429" y="106820"/>
                    <a:pt x="8954" y="67451"/>
                    <a:pt x="33401" y="46242"/>
                  </a:cubicBezTo>
                  <a:cubicBezTo>
                    <a:pt x="66739" y="17286"/>
                    <a:pt x="109601" y="14"/>
                    <a:pt x="148527" y="14"/>
                  </a:cubicBezTo>
                  <a:cubicBezTo>
                    <a:pt x="175749" y="-406"/>
                    <a:pt x="202248" y="8770"/>
                    <a:pt x="223393" y="25921"/>
                  </a:cubicBezTo>
                  <a:cubicBezTo>
                    <a:pt x="281229" y="72791"/>
                    <a:pt x="290151" y="157659"/>
                    <a:pt x="243332" y="215532"/>
                  </a:cubicBezTo>
                  <a:cubicBezTo>
                    <a:pt x="219577" y="244889"/>
                    <a:pt x="183484" y="261494"/>
                    <a:pt x="145733" y="26042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66806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104804" y="0"/>
            <a:ext cx="8087185" cy="6858189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14400" y="2362067"/>
            <a:ext cx="10363200" cy="213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171924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4104804" y="0"/>
            <a:ext cx="8087185" cy="6858189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914400" y="2224201"/>
            <a:ext cx="10363200" cy="174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14400" y="4102203"/>
            <a:ext cx="10363200" cy="5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4285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4104804" y="0"/>
            <a:ext cx="8087185" cy="6858189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080600" y="2124667"/>
            <a:ext cx="7711600" cy="364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8pPr>
            <a:lvl9pPr marL="5486263" lvl="8" indent="-575719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4"/>
          <p:cNvSpPr txBox="1"/>
          <p:nvPr/>
        </p:nvSpPr>
        <p:spPr>
          <a:xfrm>
            <a:off x="1080600" y="8936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00450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6673398" y="0"/>
            <a:ext cx="5518613" cy="6858189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140400" y="1906863"/>
            <a:ext cx="991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465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5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19" Type="http://schemas.openxmlformats.org/officeDocument/2006/relationships/image" Target="../media/image15.jpg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5.xml"/><Relationship Id="rId10" Type="http://schemas.openxmlformats.org/officeDocument/2006/relationships/theme" Target="../theme/theme16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0400" y="1805263"/>
            <a:ext cx="99112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Text"/>
              <a:buChar char="⊚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36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6" r:id="rId9"/>
    <p:sldLayoutId id="2147483778" r:id="rId10"/>
    <p:sldLayoutId id="214748386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75233" y="2369500"/>
            <a:ext cx="7680400" cy="3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52842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2842684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512" y="2667001"/>
            <a:ext cx="10272888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11573" y="6116071"/>
            <a:ext cx="1143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9330" y="6116071"/>
            <a:ext cx="7086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1090" y="6116071"/>
            <a:ext cx="551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7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</p:sldLayoutIdLst>
  <p:transition>
    <p:fade thruBlk="1"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1289" y="-8468"/>
            <a:ext cx="12228423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9" y="2160590"/>
            <a:ext cx="846361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1" y="6041364"/>
            <a:ext cx="912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799" y="6041364"/>
            <a:ext cx="6163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2902" y="6041364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9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2"/>
            <a:ext cx="12005351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2"/>
            <a:ext cx="10396883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2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7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  <p:sldLayoutId id="2147484032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2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</p:sldLayoutIdLst>
  <p:transition>
    <p:fade thruBlk="1"/>
  </p:transition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5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</p:sldLayoutIdLst>
  <p:transition>
    <p:fade thruBlk="1"/>
  </p:transition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792567"/>
            <a:ext cx="69536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123467"/>
            <a:ext cx="6953600" cy="3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lvl="1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lvl="2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lvl="3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lvl="4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lvl="5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lvl="6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lvl="7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lvl="8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57772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"/>
              <a:buNone/>
              <a:defRPr sz="2400" b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60033" y="2151032"/>
            <a:ext cx="8607600" cy="3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●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45867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rgbClr val="C9695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56567" y="1411767"/>
            <a:ext cx="92788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56567" y="2156689"/>
            <a:ext cx="9278800" cy="3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■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●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○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■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08074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914500" y="1212067"/>
            <a:ext cx="7034000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914500" y="2034344"/>
            <a:ext cx="7034000" cy="3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12334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6628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0400" y="2170533"/>
            <a:ext cx="9911200" cy="3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66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140400" y="1805263"/>
            <a:ext cx="99112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276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  <p:sldLayoutId id="2147484171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9022000" cy="20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08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22784" y="2200731"/>
            <a:ext cx="7962800" cy="3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78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9022000" cy="20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402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0800" y="1181356"/>
            <a:ext cx="9710400" cy="4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0800" y="1887579"/>
            <a:ext cx="9710400" cy="3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oogle Shape;9;p1"/>
          <p:cNvGrpSpPr/>
          <p:nvPr/>
        </p:nvGrpSpPr>
        <p:grpSpPr>
          <a:xfrm>
            <a:off x="620400" y="620533"/>
            <a:ext cx="10951200" cy="561700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8797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77833" y="911467"/>
            <a:ext cx="8568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84233" y="2008467"/>
            <a:ext cx="8568400" cy="3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6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5200" y="1687711"/>
            <a:ext cx="7853200" cy="3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14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0400" y="1906863"/>
            <a:ext cx="99112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70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5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Relationship Id="rId5" Type="http://schemas.openxmlformats.org/officeDocument/2006/relationships/hyperlink" Target="https://www.edureka.co/blog/java-tutorial/" TargetMode="External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2.xm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diagrams.ne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0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40000"/>
                <a:satMod val="350000"/>
              </a:schemeClr>
            </a:gs>
            <a:gs pos="12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shade val="20000"/>
                <a:satMod val="25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4C19C9E-61EB-4892-AEFC-F7A3DCDD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A32280-D976-456E-9CF4-CDD7201BF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71790"/>
            <a:ext cx="4417541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ln>
                  <a:solidFill>
                    <a:schemeClr val="tx2">
                      <a:lumMod val="90000"/>
                    </a:schemeClr>
                  </a:solidFill>
                </a:ln>
                <a:effectLst/>
                <a:latin typeface="Neue Haas Grotesk Text Pro" panose="020B0504020202020204" pitchFamily="34" charset="0"/>
              </a:rPr>
              <a:t>College Library Management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9F9CD-3836-4075-A411-92415C3F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z="2000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2224EA-D088-4788-B264-4B3CE445EB73}"/>
              </a:ext>
            </a:extLst>
          </p:cNvPr>
          <p:cNvSpPr/>
          <p:nvPr/>
        </p:nvSpPr>
        <p:spPr>
          <a:xfrm>
            <a:off x="477981" y="437618"/>
            <a:ext cx="2289933" cy="9885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55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9529BC-C8BA-4F7F-BCA3-301C678D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1" y="2935785"/>
            <a:ext cx="4176367" cy="4176367"/>
          </a:xfrm>
          <a:prstGeom prst="rect">
            <a:avLst/>
          </a:prstGeom>
        </p:spPr>
      </p:pic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568411" y="432471"/>
            <a:ext cx="10363200" cy="90205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6000" dirty="0"/>
              <a:t>Functional requirements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568411" y="1927413"/>
            <a:ext cx="10363200" cy="33564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IN" sz="3600" dirty="0"/>
              <a:t>System must be able to search the database based on select search type.</a:t>
            </a:r>
          </a:p>
          <a:p>
            <a:pPr marL="342900" indent="-342900" algn="just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IN" sz="3600" dirty="0"/>
              <a:t>System must be able to filter book based on keyword selected/given.</a:t>
            </a:r>
          </a:p>
          <a:p>
            <a:pPr marL="342900" indent="-342900" algn="just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IN" sz="3600" dirty="0"/>
              <a:t>System must be able to show the filtered book in row view.</a:t>
            </a:r>
          </a:p>
        </p:txBody>
      </p:sp>
      <p:grpSp>
        <p:nvGrpSpPr>
          <p:cNvPr id="4" name="Google Shape;508;p37">
            <a:extLst>
              <a:ext uri="{FF2B5EF4-FFF2-40B4-BE49-F238E27FC236}">
                <a16:creationId xmlns:a16="http://schemas.microsoft.com/office/drawing/2014/main" id="{298AD683-5F6B-433F-968C-900AA3B0DC4C}"/>
              </a:ext>
            </a:extLst>
          </p:cNvPr>
          <p:cNvGrpSpPr/>
          <p:nvPr/>
        </p:nvGrpSpPr>
        <p:grpSpPr>
          <a:xfrm>
            <a:off x="5922948" y="1574183"/>
            <a:ext cx="346104" cy="353231"/>
            <a:chOff x="3955900" y="2984500"/>
            <a:chExt cx="414000" cy="422525"/>
          </a:xfrm>
        </p:grpSpPr>
        <p:sp>
          <p:nvSpPr>
            <p:cNvPr id="5" name="Google Shape;509;p37">
              <a:extLst>
                <a:ext uri="{FF2B5EF4-FFF2-40B4-BE49-F238E27FC236}">
                  <a16:creationId xmlns:a16="http://schemas.microsoft.com/office/drawing/2014/main" id="{AA2BA238-66BB-4D5A-BDAA-68B03ABCF8D2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510;p37">
              <a:extLst>
                <a:ext uri="{FF2B5EF4-FFF2-40B4-BE49-F238E27FC236}">
                  <a16:creationId xmlns:a16="http://schemas.microsoft.com/office/drawing/2014/main" id="{6ABAA0A8-0862-467F-AA3F-6FF03BA742E3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" name="Google Shape;511;p37">
              <a:extLst>
                <a:ext uri="{FF2B5EF4-FFF2-40B4-BE49-F238E27FC236}">
                  <a16:creationId xmlns:a16="http://schemas.microsoft.com/office/drawing/2014/main" id="{46FC374E-8C21-4B1D-AB5F-E301B4A9A70F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3A7BD5"/>
            </a:gs>
            <a:gs pos="78000">
              <a:schemeClr val="tx1">
                <a:lumMod val="85000"/>
                <a:lumOff val="1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98;p18">
            <a:extLst>
              <a:ext uri="{FF2B5EF4-FFF2-40B4-BE49-F238E27FC236}">
                <a16:creationId xmlns:a16="http://schemas.microsoft.com/office/drawing/2014/main" id="{F7F21F0F-6EED-4F9E-A732-7BD659584D17}"/>
              </a:ext>
            </a:extLst>
          </p:cNvPr>
          <p:cNvGrpSpPr/>
          <p:nvPr/>
        </p:nvGrpSpPr>
        <p:grpSpPr>
          <a:xfrm rot="16732793">
            <a:off x="12304593" y="6860751"/>
            <a:ext cx="515710" cy="536930"/>
            <a:chOff x="570875" y="4322250"/>
            <a:chExt cx="443300" cy="443325"/>
          </a:xfrm>
        </p:grpSpPr>
        <p:sp>
          <p:nvSpPr>
            <p:cNvPr id="151" name="Google Shape;99;p18">
              <a:extLst>
                <a:ext uri="{FF2B5EF4-FFF2-40B4-BE49-F238E27FC236}">
                  <a16:creationId xmlns:a16="http://schemas.microsoft.com/office/drawing/2014/main" id="{9CE9BC1D-4944-4494-BAE3-12A497C1A13C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0;p18">
              <a:extLst>
                <a:ext uri="{FF2B5EF4-FFF2-40B4-BE49-F238E27FC236}">
                  <a16:creationId xmlns:a16="http://schemas.microsoft.com/office/drawing/2014/main" id="{6B9958CD-32E8-44C9-8852-21874976FD33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1;p18">
              <a:extLst>
                <a:ext uri="{FF2B5EF4-FFF2-40B4-BE49-F238E27FC236}">
                  <a16:creationId xmlns:a16="http://schemas.microsoft.com/office/drawing/2014/main" id="{ADB8429E-4177-454E-ADAF-0FC018788BD8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2;p18">
              <a:extLst>
                <a:ext uri="{FF2B5EF4-FFF2-40B4-BE49-F238E27FC236}">
                  <a16:creationId xmlns:a16="http://schemas.microsoft.com/office/drawing/2014/main" id="{99096BB4-779B-452C-AEB8-02BADDD3949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98;p18">
            <a:extLst>
              <a:ext uri="{FF2B5EF4-FFF2-40B4-BE49-F238E27FC236}">
                <a16:creationId xmlns:a16="http://schemas.microsoft.com/office/drawing/2014/main" id="{465FA618-EC33-4F22-A018-A66B95B85402}"/>
              </a:ext>
            </a:extLst>
          </p:cNvPr>
          <p:cNvGrpSpPr/>
          <p:nvPr/>
        </p:nvGrpSpPr>
        <p:grpSpPr>
          <a:xfrm rot="290">
            <a:off x="-649037" y="6454399"/>
            <a:ext cx="515710" cy="536930"/>
            <a:chOff x="570875" y="4322250"/>
            <a:chExt cx="443300" cy="443325"/>
          </a:xfrm>
        </p:grpSpPr>
        <p:sp>
          <p:nvSpPr>
            <p:cNvPr id="12" name="Google Shape;99;p18">
              <a:extLst>
                <a:ext uri="{FF2B5EF4-FFF2-40B4-BE49-F238E27FC236}">
                  <a16:creationId xmlns:a16="http://schemas.microsoft.com/office/drawing/2014/main" id="{8ED054D0-E7C3-4122-B09D-72C397A42B25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;p18">
              <a:extLst>
                <a:ext uri="{FF2B5EF4-FFF2-40B4-BE49-F238E27FC236}">
                  <a16:creationId xmlns:a16="http://schemas.microsoft.com/office/drawing/2014/main" id="{8FE99980-2C2F-4AD9-8690-24E2018A0856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;p18">
              <a:extLst>
                <a:ext uri="{FF2B5EF4-FFF2-40B4-BE49-F238E27FC236}">
                  <a16:creationId xmlns:a16="http://schemas.microsoft.com/office/drawing/2014/main" id="{4D8263D1-CA2E-4286-B307-9745DD6EA160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;p18">
              <a:extLst>
                <a:ext uri="{FF2B5EF4-FFF2-40B4-BE49-F238E27FC236}">
                  <a16:creationId xmlns:a16="http://schemas.microsoft.com/office/drawing/2014/main" id="{5A278F6B-944B-40F5-8D60-952816DC354B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05;p25">
            <a:extLst>
              <a:ext uri="{FF2B5EF4-FFF2-40B4-BE49-F238E27FC236}">
                <a16:creationId xmlns:a16="http://schemas.microsoft.com/office/drawing/2014/main" id="{DD9E0D99-91DF-43B9-A6BF-F7877CD76A14}"/>
              </a:ext>
            </a:extLst>
          </p:cNvPr>
          <p:cNvSpPr txBox="1">
            <a:spLocks/>
          </p:cNvSpPr>
          <p:nvPr/>
        </p:nvSpPr>
        <p:spPr>
          <a:xfrm>
            <a:off x="3284838" y="538781"/>
            <a:ext cx="5622324" cy="71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8227"/>
              </a:buClr>
              <a:buSzPts val="2800"/>
              <a:buFont typeface="Zilla Slab"/>
              <a:buNone/>
              <a:tabLst/>
              <a:defRPr/>
            </a:pPr>
            <a:r>
              <a:rPr kumimoji="0" lang="en-US" sz="6600" b="1" i="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sym typeface="Zilla Slab"/>
              </a:rPr>
              <a:t>Search a book</a:t>
            </a:r>
            <a:endParaRPr kumimoji="0" lang="en-US" sz="6000" b="1" i="0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sym typeface="Zilla Slab"/>
            </a:endParaRPr>
          </a:p>
        </p:txBody>
      </p:sp>
      <p:grpSp>
        <p:nvGrpSpPr>
          <p:cNvPr id="8" name="Google Shape;95;p18">
            <a:extLst>
              <a:ext uri="{FF2B5EF4-FFF2-40B4-BE49-F238E27FC236}">
                <a16:creationId xmlns:a16="http://schemas.microsoft.com/office/drawing/2014/main" id="{1ADD9077-DA9B-44F6-8390-1D611849B278}"/>
              </a:ext>
            </a:extLst>
          </p:cNvPr>
          <p:cNvGrpSpPr/>
          <p:nvPr/>
        </p:nvGrpSpPr>
        <p:grpSpPr>
          <a:xfrm>
            <a:off x="9976938" y="-1600200"/>
            <a:ext cx="4653461" cy="3216690"/>
            <a:chOff x="6654650" y="3665275"/>
            <a:chExt cx="409100" cy="409125"/>
          </a:xfrm>
        </p:grpSpPr>
        <p:sp>
          <p:nvSpPr>
            <p:cNvPr id="9" name="Google Shape;96;p18">
              <a:extLst>
                <a:ext uri="{FF2B5EF4-FFF2-40B4-BE49-F238E27FC236}">
                  <a16:creationId xmlns:a16="http://schemas.microsoft.com/office/drawing/2014/main" id="{4240A124-9EA3-4801-9DF2-4CE9939469E1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;p18">
              <a:extLst>
                <a:ext uri="{FF2B5EF4-FFF2-40B4-BE49-F238E27FC236}">
                  <a16:creationId xmlns:a16="http://schemas.microsoft.com/office/drawing/2014/main" id="{F23B7A2F-6ADD-4663-8994-F6CBF7729B6B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FB8776A-D224-44ED-B2B7-2AE9AA731297}"/>
              </a:ext>
            </a:extLst>
          </p:cNvPr>
          <p:cNvSpPr txBox="1"/>
          <p:nvPr/>
        </p:nvSpPr>
        <p:spPr>
          <a:xfrm>
            <a:off x="609600" y="897405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6AC70-77FD-4E55-AA21-FB7DC3B79614}"/>
              </a:ext>
            </a:extLst>
          </p:cNvPr>
          <p:cNvSpPr txBox="1"/>
          <p:nvPr/>
        </p:nvSpPr>
        <p:spPr>
          <a:xfrm>
            <a:off x="856150" y="-488386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C7B694-2C6A-4C47-A3AD-016976799C4D}"/>
              </a:ext>
            </a:extLst>
          </p:cNvPr>
          <p:cNvSpPr txBox="1"/>
          <p:nvPr/>
        </p:nvSpPr>
        <p:spPr>
          <a:xfrm>
            <a:off x="1682001" y="76879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B7C99-0150-42D4-B57F-CEE40A5B493B}"/>
              </a:ext>
            </a:extLst>
          </p:cNvPr>
          <p:cNvSpPr txBox="1"/>
          <p:nvPr/>
        </p:nvSpPr>
        <p:spPr>
          <a:xfrm>
            <a:off x="2543968" y="-854145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67FFAF-DD89-4F7A-B5E6-DA1C5DD5182F}"/>
              </a:ext>
            </a:extLst>
          </p:cNvPr>
          <p:cNvSpPr txBox="1"/>
          <p:nvPr/>
        </p:nvSpPr>
        <p:spPr>
          <a:xfrm>
            <a:off x="4000755" y="-79816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E31A00-4FA9-49F7-92FE-53514DCE3A52}"/>
              </a:ext>
            </a:extLst>
          </p:cNvPr>
          <p:cNvSpPr txBox="1"/>
          <p:nvPr/>
        </p:nvSpPr>
        <p:spPr>
          <a:xfrm>
            <a:off x="6027409" y="-1278182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80C90-9F0A-4C25-9E33-8C8C6DE98CB7}"/>
              </a:ext>
            </a:extLst>
          </p:cNvPr>
          <p:cNvSpPr txBox="1"/>
          <p:nvPr/>
        </p:nvSpPr>
        <p:spPr>
          <a:xfrm>
            <a:off x="8208335" y="-100613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C1CADF-7FAF-46F5-8588-25C9895BB0B1}"/>
              </a:ext>
            </a:extLst>
          </p:cNvPr>
          <p:cNvSpPr txBox="1"/>
          <p:nvPr/>
        </p:nvSpPr>
        <p:spPr>
          <a:xfrm>
            <a:off x="9915723" y="685466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A1B85F-6F38-4533-9E08-3AB7B81ED9A0}"/>
              </a:ext>
            </a:extLst>
          </p:cNvPr>
          <p:cNvSpPr txBox="1"/>
          <p:nvPr/>
        </p:nvSpPr>
        <p:spPr>
          <a:xfrm>
            <a:off x="10821485" y="219954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72E3-6D04-4B13-8112-3593472FACDC}"/>
              </a:ext>
            </a:extLst>
          </p:cNvPr>
          <p:cNvSpPr txBox="1"/>
          <p:nvPr/>
        </p:nvSpPr>
        <p:spPr>
          <a:xfrm>
            <a:off x="8967100" y="-964643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D0606A-272A-4C8E-8881-0CF7B7DC72F0}"/>
              </a:ext>
            </a:extLst>
          </p:cNvPr>
          <p:cNvSpPr txBox="1"/>
          <p:nvPr/>
        </p:nvSpPr>
        <p:spPr>
          <a:xfrm>
            <a:off x="3239487" y="1210945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7140EA-E7F9-431E-8838-D70E0D36B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37" y="1628392"/>
            <a:ext cx="26765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6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7223 L 0.98047 -1.0372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23" y="-5548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768 0.04329 L -1.0431 -1.17939 " pathEditMode="relative" rAng="0" ptsTypes="AA">
                                      <p:cBhvr>
                                        <p:cTn id="11" dur="2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71" y="-6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3600" dirty="0"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ISSUE BOOKS AND RETURN BOOKS</a:t>
            </a:r>
            <a:endParaRPr dirty="0"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F6766-4E5E-489E-BD56-D63B45A99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116" y="1828800"/>
            <a:ext cx="5043717" cy="3862467"/>
          </a:xfrm>
          <a:ln>
            <a:noFill/>
          </a:ln>
        </p:spPr>
        <p:txBody>
          <a:bodyPr/>
          <a:lstStyle/>
          <a:p>
            <a:pPr algn="just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36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Eras Demi ITC" panose="020B0805030504020804" pitchFamily="34" charset="0"/>
              </a:rPr>
              <a:t>This feature allows to issue and return books and also view Book Id</a:t>
            </a:r>
            <a:r>
              <a:rPr lang="en-IN" sz="3600" b="0" i="0" u="none" strike="noStrike" dirty="0">
                <a:solidFill>
                  <a:schemeClr val="tx2">
                    <a:lumMod val="50000"/>
                  </a:schemeClr>
                </a:solidFill>
                <a:latin typeface="Eras Demi ITC" panose="020B0805030504020804" pitchFamily="34" charset="0"/>
              </a:rPr>
              <a:t> and Issue date</a:t>
            </a:r>
            <a:r>
              <a:rPr lang="en-IN" sz="36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Eras Demi ITC" panose="020B0805030504020804" pitchFamily="34" charset="0"/>
              </a:rPr>
              <a:t>. 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r"/>
            <a:fld id="{00000000-1234-1234-1234-123412341234}" type="slidenum">
              <a:rPr lang="en">
                <a:solidFill>
                  <a:schemeClr val="accent1"/>
                </a:solidFill>
                <a:latin typeface="Arial Narrow" panose="020B0606020202030204" pitchFamily="34" charset="0"/>
              </a:rPr>
              <a:pPr algn="r"/>
              <a:t>12</a:t>
            </a:fld>
            <a:endParaRPr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10425749" y="5049560"/>
            <a:ext cx="1222135" cy="1080483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56FCF-24C6-41FE-8B97-3C4F5DAF4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0" b="89980" l="5374" r="95192">
                        <a14:foregroundMark x1="67838" y1="35273" x2="67838" y2="35273"/>
                        <a14:foregroundMark x1="70869" y1="32929" x2="71879" y2="37980"/>
                        <a14:foregroundMark x1="79313" y1="36646" x2="79313" y2="36646"/>
                        <a14:foregroundMark x1="79313" y1="36646" x2="79313" y2="36646"/>
                        <a14:foregroundMark x1="79313" y1="36646" x2="79313" y2="36646"/>
                        <a14:foregroundMark x1="79313" y1="36646" x2="80000" y2="43071"/>
                        <a14:foregroundMark x1="54020" y1="32929" x2="43192" y2="30909"/>
                        <a14:foregroundMark x1="41859" y1="23798" x2="45212" y2="29899"/>
                        <a14:foregroundMark x1="42182" y1="26505" x2="42182" y2="26505"/>
                        <a14:foregroundMark x1="42182" y1="26505" x2="42182" y2="26505"/>
                        <a14:foregroundMark x1="58384" y1="59596" x2="49293" y2="57576"/>
                        <a14:foregroundMark x1="25333" y1="28525" x2="22949" y2="39354"/>
                        <a14:foregroundMark x1="43192" y1="58263" x2="41535" y2="53859"/>
                        <a14:foregroundMark x1="88444" y1="34949" x2="86061" y2="54869"/>
                        <a14:foregroundMark x1="12162" y1="32606" x2="13172" y2="52162"/>
                        <a14:foregroundMark x1="17212" y1="67677" x2="5414" y2="40364"/>
                        <a14:foregroundMark x1="86424" y1="56889" x2="95192" y2="60929"/>
                        <a14:foregroundMark x1="51636" y1="14384" x2="49939" y2="8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33" y="2106386"/>
            <a:ext cx="4837916" cy="4568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BC6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title" idx="4294967295"/>
          </p:nvPr>
        </p:nvSpPr>
        <p:spPr>
          <a:xfrm>
            <a:off x="1915299" y="457754"/>
            <a:ext cx="9044000" cy="9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kumimoji="0" lang="en-IN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sym typeface="Ubuntu"/>
              </a:rPr>
              <a:t>Functional </a:t>
            </a:r>
            <a:r>
              <a:rPr kumimoji="0" lang="en-IN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buntu"/>
                <a:sym typeface="Ubuntu"/>
              </a:rPr>
              <a:t>requirements</a:t>
            </a:r>
            <a:r>
              <a:rPr lang="en" sz="5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endParaRPr sz="5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13</a:t>
            </a:fld>
            <a:endParaRPr kern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A2CB3-0437-453C-8543-53239B4C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24" b="99737" l="621" r="98514">
                        <a14:foregroundMark x1="621" y1="73547" x2="98514" y2="93133"/>
                        <a14:foregroundMark x1="95334" y1="73547" x2="3537" y2="96839"/>
                        <a14:foregroundMark x1="1938" y1="98946" x2="1675" y2="72756"/>
                        <a14:foregroundMark x1="96388" y1="71439" x2="96670" y2="99210"/>
                        <a14:foregroundMark x1="96670" y1="96576" x2="13584" y2="93396"/>
                        <a14:foregroundMark x1="33960" y1="90743" x2="32888" y2="99737"/>
                        <a14:foregroundMark x1="11722" y1="73283" x2="24421" y2="96576"/>
                        <a14:foregroundMark x1="87394" y1="72756" x2="87658" y2="94450"/>
                        <a14:foregroundMark x1="76557" y1="76199" x2="76820" y2="94186"/>
                        <a14:foregroundMark x1="9087" y1="72230" x2="10141" y2="98420"/>
                        <a14:foregroundMark x1="24704" y1="75146" x2="26548" y2="98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88"/>
          <a:stretch/>
        </p:blipFill>
        <p:spPr>
          <a:xfrm>
            <a:off x="0" y="3574867"/>
            <a:ext cx="2817341" cy="3283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8E7EA-6C27-44E0-A440-4D415A32A0EA}"/>
              </a:ext>
            </a:extLst>
          </p:cNvPr>
          <p:cNvSpPr txBox="1"/>
          <p:nvPr/>
        </p:nvSpPr>
        <p:spPr>
          <a:xfrm>
            <a:off x="2817340" y="-130878"/>
            <a:ext cx="270029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>
                <a:solidFill>
                  <a:srgbClr val="B3DCD9"/>
                </a:solidFill>
                <a:latin typeface="Footlight MT Light" panose="0204060206030A020304" pitchFamily="18" charset="0"/>
              </a:rPr>
              <a:t>S</a:t>
            </a:r>
            <a:endParaRPr lang="en-US" sz="34400" dirty="0">
              <a:solidFill>
                <a:srgbClr val="B3DCD9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7095D-A1D1-4D58-ACE8-5396BE1A9B87}"/>
              </a:ext>
            </a:extLst>
          </p:cNvPr>
          <p:cNvSpPr txBox="1"/>
          <p:nvPr/>
        </p:nvSpPr>
        <p:spPr>
          <a:xfrm>
            <a:off x="-142301" y="2117334"/>
            <a:ext cx="11319873" cy="195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System must verify the student eligibility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.</a:t>
            </a:r>
            <a:endParaRPr kumimoji="0" lang="en-IN" sz="2800" b="0" i="0" u="none" strike="noStrike" kern="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742950" lvl="1" indent="-285750" algn="r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kumimoji="0" lang="en-IN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System must verify maximum limit a student can borrow books.</a:t>
            </a:r>
          </a:p>
          <a:p>
            <a:pPr marL="1657350" lvl="3" indent="-285750" algn="r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en-IN" sz="2800" dirty="0">
                <a:solidFill>
                  <a:schemeClr val="bg1"/>
                </a:solidFill>
              </a:rPr>
              <a:t>System must be able to update number of books.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pSp>
        <p:nvGrpSpPr>
          <p:cNvPr id="18" name="Google Shape;364;p37">
            <a:extLst>
              <a:ext uri="{FF2B5EF4-FFF2-40B4-BE49-F238E27FC236}">
                <a16:creationId xmlns:a16="http://schemas.microsoft.com/office/drawing/2014/main" id="{233076A7-B6D7-4EDE-B705-A58B42A22277}"/>
              </a:ext>
            </a:extLst>
          </p:cNvPr>
          <p:cNvGrpSpPr/>
          <p:nvPr/>
        </p:nvGrpSpPr>
        <p:grpSpPr>
          <a:xfrm>
            <a:off x="11409045" y="3197284"/>
            <a:ext cx="721733" cy="463432"/>
            <a:chOff x="1926350" y="995225"/>
            <a:chExt cx="428650" cy="356600"/>
          </a:xfrm>
        </p:grpSpPr>
        <p:sp>
          <p:nvSpPr>
            <p:cNvPr id="19" name="Google Shape;365;p37">
              <a:extLst>
                <a:ext uri="{FF2B5EF4-FFF2-40B4-BE49-F238E27FC236}">
                  <a16:creationId xmlns:a16="http://schemas.microsoft.com/office/drawing/2014/main" id="{EA9B0245-7A90-4C84-98B6-570B0FB3324A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66;p37">
              <a:extLst>
                <a:ext uri="{FF2B5EF4-FFF2-40B4-BE49-F238E27FC236}">
                  <a16:creationId xmlns:a16="http://schemas.microsoft.com/office/drawing/2014/main" id="{DDE5ADBB-54EA-43A0-91B1-A28D836967AC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67;p37">
              <a:extLst>
                <a:ext uri="{FF2B5EF4-FFF2-40B4-BE49-F238E27FC236}">
                  <a16:creationId xmlns:a16="http://schemas.microsoft.com/office/drawing/2014/main" id="{ABB23B08-BD9F-4344-98B0-FB2EB203C27B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68;p37">
              <a:extLst>
                <a:ext uri="{FF2B5EF4-FFF2-40B4-BE49-F238E27FC236}">
                  <a16:creationId xmlns:a16="http://schemas.microsoft.com/office/drawing/2014/main" id="{19C52AF0-7368-4A4D-9E8C-5CA68E13FF97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05DF148-2D2F-4BA2-8D36-578B0A80DA3B}"/>
              </a:ext>
            </a:extLst>
          </p:cNvPr>
          <p:cNvSpPr txBox="1"/>
          <p:nvPr/>
        </p:nvSpPr>
        <p:spPr>
          <a:xfrm>
            <a:off x="8669466" y="3233164"/>
            <a:ext cx="1569062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00" dirty="0">
                <a:solidFill>
                  <a:srgbClr val="B3DCD9"/>
                </a:solidFill>
                <a:latin typeface="Footlight MT Light" panose="0204060206030A020304" pitchFamily="18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76C79-B03F-4FC9-A3C9-2408E5CC327A}"/>
              </a:ext>
            </a:extLst>
          </p:cNvPr>
          <p:cNvSpPr txBox="1"/>
          <p:nvPr/>
        </p:nvSpPr>
        <p:spPr>
          <a:xfrm>
            <a:off x="1445445" y="51590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sana Math" panose="02000603000000000000" pitchFamily="50" charset="0"/>
                <a:ea typeface="Asana Math" panose="02000603000000000000" pitchFamily="50" charset="0"/>
              </a:rPr>
              <a:t>86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12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C -1.875E-6 -0.03496 0.02162 -0.06204 0.04792 -0.06204 C 0.07526 -0.06204 0.09714 -0.03496 0.09714 2.22222E-6 C 0.09714 0.03495 0.11901 0.06203 0.14636 0.06203 C 0.17279 0.06203 0.19466 0.03495 0.19466 2.22222E-6 " pathEditMode="relative" rAng="0" ptsTypes="AAAAA">
                                      <p:cBhvr>
                                        <p:cTn id="2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de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de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5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ctrTitle"/>
          </p:nvPr>
        </p:nvSpPr>
        <p:spPr>
          <a:xfrm>
            <a:off x="660936" y="853297"/>
            <a:ext cx="7679875" cy="9137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5400" dirty="0"/>
              <a:t>Functional requirements</a:t>
            </a:r>
            <a:endParaRPr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8B245-333F-45D5-9AB2-24340BB6B9A4}"/>
              </a:ext>
            </a:extLst>
          </p:cNvPr>
          <p:cNvSpPr txBox="1"/>
          <p:nvPr/>
        </p:nvSpPr>
        <p:spPr>
          <a:xfrm>
            <a:off x="660936" y="2114214"/>
            <a:ext cx="10870127" cy="195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</a:rPr>
              <a:t> System should be able to enter issue date information in database.</a:t>
            </a:r>
          </a:p>
          <a:p>
            <a:pPr marL="285750" indent="-28575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</a:rPr>
              <a:t> System must verify Book Id in database before issuing a book.</a:t>
            </a:r>
          </a:p>
        </p:txBody>
      </p:sp>
      <p:grpSp>
        <p:nvGrpSpPr>
          <p:cNvPr id="9" name="Google Shape;98;p18">
            <a:extLst>
              <a:ext uri="{FF2B5EF4-FFF2-40B4-BE49-F238E27FC236}">
                <a16:creationId xmlns:a16="http://schemas.microsoft.com/office/drawing/2014/main" id="{713B58A1-CD27-4515-AB52-A8D814900915}"/>
              </a:ext>
            </a:extLst>
          </p:cNvPr>
          <p:cNvGrpSpPr/>
          <p:nvPr/>
        </p:nvGrpSpPr>
        <p:grpSpPr>
          <a:xfrm rot="290">
            <a:off x="156127" y="4266678"/>
            <a:ext cx="809936" cy="2432619"/>
            <a:chOff x="516007" y="4634875"/>
            <a:chExt cx="443300" cy="1228316"/>
          </a:xfrm>
        </p:grpSpPr>
        <p:sp>
          <p:nvSpPr>
            <p:cNvPr id="10" name="Google Shape;99;p18">
              <a:extLst>
                <a:ext uri="{FF2B5EF4-FFF2-40B4-BE49-F238E27FC236}">
                  <a16:creationId xmlns:a16="http://schemas.microsoft.com/office/drawing/2014/main" id="{4CB2218B-7F50-4F0E-9EA3-0D92FE7EC338}"/>
                </a:ext>
              </a:extLst>
            </p:cNvPr>
            <p:cNvSpPr/>
            <p:nvPr/>
          </p:nvSpPr>
          <p:spPr>
            <a:xfrm>
              <a:off x="516007" y="5419866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0;p18">
              <a:extLst>
                <a:ext uri="{FF2B5EF4-FFF2-40B4-BE49-F238E27FC236}">
                  <a16:creationId xmlns:a16="http://schemas.microsoft.com/office/drawing/2014/main" id="{842429C4-29B4-4655-B7E4-78E5016D52F3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;p18">
              <a:extLst>
                <a:ext uri="{FF2B5EF4-FFF2-40B4-BE49-F238E27FC236}">
                  <a16:creationId xmlns:a16="http://schemas.microsoft.com/office/drawing/2014/main" id="{40793B76-E2E5-420E-B959-C7933E7F887E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;p18">
              <a:extLst>
                <a:ext uri="{FF2B5EF4-FFF2-40B4-BE49-F238E27FC236}">
                  <a16:creationId xmlns:a16="http://schemas.microsoft.com/office/drawing/2014/main" id="{632B4045-E8DE-4B7F-BC55-3CD90D6C8612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464;p37">
            <a:extLst>
              <a:ext uri="{FF2B5EF4-FFF2-40B4-BE49-F238E27FC236}">
                <a16:creationId xmlns:a16="http://schemas.microsoft.com/office/drawing/2014/main" id="{82C13FB3-EBD7-4037-8089-332410003D81}"/>
              </a:ext>
            </a:extLst>
          </p:cNvPr>
          <p:cNvGrpSpPr/>
          <p:nvPr/>
        </p:nvGrpSpPr>
        <p:grpSpPr>
          <a:xfrm>
            <a:off x="5760828" y="2084202"/>
            <a:ext cx="296797" cy="302908"/>
            <a:chOff x="3955900" y="2984500"/>
            <a:chExt cx="414000" cy="422525"/>
          </a:xfrm>
        </p:grpSpPr>
        <p:sp>
          <p:nvSpPr>
            <p:cNvPr id="29" name="Google Shape;465;p37">
              <a:extLst>
                <a:ext uri="{FF2B5EF4-FFF2-40B4-BE49-F238E27FC236}">
                  <a16:creationId xmlns:a16="http://schemas.microsoft.com/office/drawing/2014/main" id="{46E0A02A-7E87-4290-A4EE-3E2D139B451A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" name="Google Shape;466;p37">
              <a:extLst>
                <a:ext uri="{FF2B5EF4-FFF2-40B4-BE49-F238E27FC236}">
                  <a16:creationId xmlns:a16="http://schemas.microsoft.com/office/drawing/2014/main" id="{64447F2B-9FFA-469F-BE62-66665A15B8F3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31" name="Google Shape;467;p37">
              <a:extLst>
                <a:ext uri="{FF2B5EF4-FFF2-40B4-BE49-F238E27FC236}">
                  <a16:creationId xmlns:a16="http://schemas.microsoft.com/office/drawing/2014/main" id="{FAFBE339-5CF8-4903-B080-94D587F3F58D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" name="Google Shape;522;p37">
            <a:extLst>
              <a:ext uri="{FF2B5EF4-FFF2-40B4-BE49-F238E27FC236}">
                <a16:creationId xmlns:a16="http://schemas.microsoft.com/office/drawing/2014/main" id="{27CD522C-51E8-4CDC-B826-641DE26A3447}"/>
              </a:ext>
            </a:extLst>
          </p:cNvPr>
          <p:cNvSpPr/>
          <p:nvPr/>
        </p:nvSpPr>
        <p:spPr>
          <a:xfrm>
            <a:off x="9129577" y="3283227"/>
            <a:ext cx="291527" cy="291545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37" name="Google Shape;974;p38">
            <a:extLst>
              <a:ext uri="{FF2B5EF4-FFF2-40B4-BE49-F238E27FC236}">
                <a16:creationId xmlns:a16="http://schemas.microsoft.com/office/drawing/2014/main" id="{3A1AF88B-EC0D-4FDD-8EE1-006946C2297B}"/>
              </a:ext>
            </a:extLst>
          </p:cNvPr>
          <p:cNvGrpSpPr/>
          <p:nvPr/>
        </p:nvGrpSpPr>
        <p:grpSpPr>
          <a:xfrm>
            <a:off x="6594665" y="2670592"/>
            <a:ext cx="373053" cy="445790"/>
            <a:chOff x="8095060" y="5664590"/>
            <a:chExt cx="497404" cy="594388"/>
          </a:xfrm>
        </p:grpSpPr>
        <p:grpSp>
          <p:nvGrpSpPr>
            <p:cNvPr id="38" name="Google Shape;975;p38">
              <a:extLst>
                <a:ext uri="{FF2B5EF4-FFF2-40B4-BE49-F238E27FC236}">
                  <a16:creationId xmlns:a16="http://schemas.microsoft.com/office/drawing/2014/main" id="{22A3CA4E-160F-44AF-B8D1-BC3E5C6C18C6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2" name="Google Shape;976;p38">
                <a:extLst>
                  <a:ext uri="{FF2B5EF4-FFF2-40B4-BE49-F238E27FC236}">
                    <a16:creationId xmlns:a16="http://schemas.microsoft.com/office/drawing/2014/main" id="{54FEBECE-E7B8-4E6E-A8CF-13EB14944ACD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77;p38">
                <a:extLst>
                  <a:ext uri="{FF2B5EF4-FFF2-40B4-BE49-F238E27FC236}">
                    <a16:creationId xmlns:a16="http://schemas.microsoft.com/office/drawing/2014/main" id="{A3BF85FE-33E7-423E-8C88-6617EDF9ED2C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78;p38">
                <a:extLst>
                  <a:ext uri="{FF2B5EF4-FFF2-40B4-BE49-F238E27FC236}">
                    <a16:creationId xmlns:a16="http://schemas.microsoft.com/office/drawing/2014/main" id="{8C1113C0-D449-4A03-B6EE-99E31273B046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979;p38">
              <a:extLst>
                <a:ext uri="{FF2B5EF4-FFF2-40B4-BE49-F238E27FC236}">
                  <a16:creationId xmlns:a16="http://schemas.microsoft.com/office/drawing/2014/main" id="{369705CE-5360-4CDE-869F-99D85B3B75AB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48" name="Google Shape;980;p38">
                <a:extLst>
                  <a:ext uri="{FF2B5EF4-FFF2-40B4-BE49-F238E27FC236}">
                    <a16:creationId xmlns:a16="http://schemas.microsoft.com/office/drawing/2014/main" id="{D17C491A-132C-42A1-ABC2-892F63319576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81;p38">
                <a:extLst>
                  <a:ext uri="{FF2B5EF4-FFF2-40B4-BE49-F238E27FC236}">
                    <a16:creationId xmlns:a16="http://schemas.microsoft.com/office/drawing/2014/main" id="{A03ABD98-83D3-4989-A17C-E8C41CBE4D30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82;p38">
                <a:extLst>
                  <a:ext uri="{FF2B5EF4-FFF2-40B4-BE49-F238E27FC236}">
                    <a16:creationId xmlns:a16="http://schemas.microsoft.com/office/drawing/2014/main" id="{B193A05E-C3C2-4DFD-BB0D-DC700B20404C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983;p38">
              <a:extLst>
                <a:ext uri="{FF2B5EF4-FFF2-40B4-BE49-F238E27FC236}">
                  <a16:creationId xmlns:a16="http://schemas.microsoft.com/office/drawing/2014/main" id="{BE7BDFA8-4807-4AA0-9AEB-57000D39B187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45" name="Google Shape;984;p38">
                <a:extLst>
                  <a:ext uri="{FF2B5EF4-FFF2-40B4-BE49-F238E27FC236}">
                    <a16:creationId xmlns:a16="http://schemas.microsoft.com/office/drawing/2014/main" id="{19B6CA20-E95C-4BD5-9B15-66B7850333FB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85;p38">
                <a:extLst>
                  <a:ext uri="{FF2B5EF4-FFF2-40B4-BE49-F238E27FC236}">
                    <a16:creationId xmlns:a16="http://schemas.microsoft.com/office/drawing/2014/main" id="{82F6CA56-D197-4058-9846-90584A014E3E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86;p38">
                <a:extLst>
                  <a:ext uri="{FF2B5EF4-FFF2-40B4-BE49-F238E27FC236}">
                    <a16:creationId xmlns:a16="http://schemas.microsoft.com/office/drawing/2014/main" id="{39F8B952-4C93-4217-8A37-C509E0CACDA5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987;p38">
              <a:extLst>
                <a:ext uri="{FF2B5EF4-FFF2-40B4-BE49-F238E27FC236}">
                  <a16:creationId xmlns:a16="http://schemas.microsoft.com/office/drawing/2014/main" id="{0F595C86-1959-4FD6-81A2-E3DA15676A55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42" name="Google Shape;988;p38">
                <a:extLst>
                  <a:ext uri="{FF2B5EF4-FFF2-40B4-BE49-F238E27FC236}">
                    <a16:creationId xmlns:a16="http://schemas.microsoft.com/office/drawing/2014/main" id="{5E0BC9B2-5653-4876-8738-4A3D1C617368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989;p38">
                <a:extLst>
                  <a:ext uri="{FF2B5EF4-FFF2-40B4-BE49-F238E27FC236}">
                    <a16:creationId xmlns:a16="http://schemas.microsoft.com/office/drawing/2014/main" id="{454C39AE-1D01-4ACF-9FA0-01CE44B92EA8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990;p38">
                <a:extLst>
                  <a:ext uri="{FF2B5EF4-FFF2-40B4-BE49-F238E27FC236}">
                    <a16:creationId xmlns:a16="http://schemas.microsoft.com/office/drawing/2014/main" id="{6EF39B91-5232-4742-8837-6B8E28DCC2D8}"/>
                  </a:ext>
                </a:extLst>
              </p:cNvPr>
              <p:cNvSpPr/>
              <p:nvPr/>
            </p:nvSpPr>
            <p:spPr>
              <a:xfrm>
                <a:off x="8343763" y="5788581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CE0063"/>
                </a:solidFill>
              </a:rPr>
              <a:pPr defTabSz="1219170">
                <a:buClr>
                  <a:srgbClr val="000000"/>
                </a:buClr>
              </a:pPr>
              <a:t>15</a:t>
            </a:fld>
            <a:endParaRPr kern="0">
              <a:solidFill>
                <a:srgbClr val="CE0063"/>
              </a:solidFill>
            </a:endParaRPr>
          </a:p>
        </p:txBody>
      </p:sp>
      <p:grpSp>
        <p:nvGrpSpPr>
          <p:cNvPr id="214" name="Google Shape;214;p21"/>
          <p:cNvGrpSpPr/>
          <p:nvPr/>
        </p:nvGrpSpPr>
        <p:grpSpPr>
          <a:xfrm>
            <a:off x="10458133" y="3701327"/>
            <a:ext cx="1417872" cy="1676356"/>
            <a:chOff x="7843600" y="2775995"/>
            <a:chExt cx="1063404" cy="1257267"/>
          </a:xfrm>
        </p:grpSpPr>
        <p:sp>
          <p:nvSpPr>
            <p:cNvPr id="215" name="Google Shape;215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9273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400" kern="0" dirty="0">
                <a:solidFill>
                  <a:srgbClr val="00B0F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9273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200" kern="0" dirty="0">
                <a:solidFill>
                  <a:srgbClr val="00B0F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F715F95-985C-472A-BA90-71152B88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54" y="42143"/>
            <a:ext cx="3771900" cy="955200"/>
          </a:xfrm>
        </p:spPr>
        <p:txBody>
          <a:bodyPr/>
          <a:lstStyle/>
          <a:p>
            <a:r>
              <a:rPr lang="en-US" sz="6000" dirty="0">
                <a:solidFill>
                  <a:srgbClr val="CD0063"/>
                </a:solidFill>
              </a:rPr>
              <a:t>Issue books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57D17C-3785-4B33-A5B9-9C900821F892}"/>
              </a:ext>
            </a:extLst>
          </p:cNvPr>
          <p:cNvCxnSpPr>
            <a:cxnSpLocks/>
          </p:cNvCxnSpPr>
          <p:nvPr/>
        </p:nvCxnSpPr>
        <p:spPr>
          <a:xfrm flipH="1" flipV="1">
            <a:off x="3352800" y="5549900"/>
            <a:ext cx="607854" cy="27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12DF9E-5C14-47E3-8127-1D95722CD8F6}"/>
              </a:ext>
            </a:extLst>
          </p:cNvPr>
          <p:cNvSpPr/>
          <p:nvPr/>
        </p:nvSpPr>
        <p:spPr>
          <a:xfrm>
            <a:off x="188754" y="1473200"/>
            <a:ext cx="3164046" cy="43561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  <a:scene3d>
            <a:camera prst="obliqueTop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/>
              <a:t>The librarian scans the barcode of the book and enters the book id and updates the Issue books data.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F5081-4E09-4C42-AB59-8FE383E6C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58" y="42143"/>
            <a:ext cx="4676775" cy="681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6D4B"/>
            </a:gs>
            <a:gs pos="100000">
              <a:srgbClr val="FF9068"/>
            </a:gs>
          </a:gsLst>
          <a:lin ang="5400000" scaled="1"/>
          <a:tileRect/>
        </a:gra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533400" y="101600"/>
            <a:ext cx="6172200" cy="914400"/>
          </a:xfrm>
          <a:prstGeom prst="rect">
            <a:avLst/>
          </a:prstGeom>
          <a:effectLst>
            <a:outerShdw blurRad="14288" dist="28575" dir="7560000" algn="bl" rotWithShape="0">
              <a:srgbClr val="351C75">
                <a:alpha val="27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6600" b="1" dirty="0">
                <a:solidFill>
                  <a:schemeClr val="lt1"/>
                </a:solidFill>
              </a:rPr>
              <a:t>Return books</a:t>
            </a:r>
            <a:endParaRPr sz="6600" b="1" dirty="0">
              <a:solidFill>
                <a:schemeClr val="lt1"/>
              </a:solidFill>
            </a:endParaRPr>
          </a:p>
        </p:txBody>
      </p:sp>
      <p:sp>
        <p:nvSpPr>
          <p:cNvPr id="271" name="Google Shape;271;p33"/>
          <p:cNvSpPr txBox="1">
            <a:spLocks noGrp="1"/>
          </p:cNvSpPr>
          <p:nvPr>
            <p:ph type="sldNum" idx="12"/>
          </p:nvPr>
        </p:nvSpPr>
        <p:spPr>
          <a:xfrm>
            <a:off x="11600100" y="6030417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16</a:t>
            </a:fld>
            <a:endParaRPr kern="0" dirty="0">
              <a:solidFill>
                <a:srgbClr val="FFFFFF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2D0BD9-B4C3-4B7C-8E0D-41B04411BC0E}"/>
              </a:ext>
            </a:extLst>
          </p:cNvPr>
          <p:cNvSpPr/>
          <p:nvPr/>
        </p:nvSpPr>
        <p:spPr>
          <a:xfrm>
            <a:off x="6300828" y="1533500"/>
            <a:ext cx="2694892" cy="4356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/>
          <a:effectLst>
            <a:outerShdw blurRad="50800" dist="38100" dir="4560000" sx="102000" sy="102000" algn="tl" rotWithShape="0">
              <a:prstClr val="black">
                <a:alpha val="40000"/>
              </a:prstClr>
            </a:outerShdw>
            <a:reflection blurRad="114300" stA="86000" endPos="63000" dist="152400" dir="5400000" sy="-100000" algn="bl" rotWithShape="0"/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/>
              <a:t>When Book is returned the Book ID in issue books for that student will be deleted automatically.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E03AE2-043C-42D1-AD23-5AA5E68E071C}"/>
              </a:ext>
            </a:extLst>
          </p:cNvPr>
          <p:cNvCxnSpPr>
            <a:cxnSpLocks/>
          </p:cNvCxnSpPr>
          <p:nvPr/>
        </p:nvCxnSpPr>
        <p:spPr>
          <a:xfrm flipV="1">
            <a:off x="4731563" y="5473700"/>
            <a:ext cx="1364437" cy="5175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32898AD-386A-4D13-B04E-41D0BEFCF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404924"/>
            <a:ext cx="2792372" cy="5109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3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/>
          <p:nvPr/>
        </p:nvSpPr>
        <p:spPr>
          <a:xfrm>
            <a:off x="4580148" y="4566366"/>
            <a:ext cx="2331953" cy="169567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0D7949-4BFC-4EBF-897C-F4A2CE96D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758" y="4759460"/>
            <a:ext cx="1695675" cy="16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B1160B-1097-4454-80B3-6E50AFDACC8C}"/>
              </a:ext>
            </a:extLst>
          </p:cNvPr>
          <p:cNvSpPr txBox="1"/>
          <p:nvPr/>
        </p:nvSpPr>
        <p:spPr>
          <a:xfrm>
            <a:off x="1545061" y="310733"/>
            <a:ext cx="79619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6699FF"/>
                </a:solidFill>
                <a:latin typeface="Hind"/>
              </a:rPr>
              <a:t>SYSTEM</a:t>
            </a:r>
            <a:r>
              <a:rPr lang="en-US" sz="4400" b="1" dirty="0">
                <a:latin typeface="Hind"/>
              </a:rPr>
              <a:t>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FA51-DEA7-4446-8026-D09DA7773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560"/>
            <a:ext cx="1367490" cy="1367490"/>
          </a:xfrm>
          <a:prstGeom prst="rect">
            <a:avLst/>
          </a:prstGeom>
        </p:spPr>
      </p:pic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5A256BE-04F0-45C2-A4E3-E896456A5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780374"/>
              </p:ext>
            </p:extLst>
          </p:nvPr>
        </p:nvGraphicFramePr>
        <p:xfrm>
          <a:off x="1545061" y="1443796"/>
          <a:ext cx="8402128" cy="335235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201064">
                  <a:extLst>
                    <a:ext uri="{9D8B030D-6E8A-4147-A177-3AD203B41FA5}">
                      <a16:colId xmlns:a16="http://schemas.microsoft.com/office/drawing/2014/main" val="1607694884"/>
                    </a:ext>
                  </a:extLst>
                </a:gridCol>
                <a:gridCol w="4201064">
                  <a:extLst>
                    <a:ext uri="{9D8B030D-6E8A-4147-A177-3AD203B41FA5}">
                      <a16:colId xmlns:a16="http://schemas.microsoft.com/office/drawing/2014/main" val="965073718"/>
                    </a:ext>
                  </a:extLst>
                </a:gridCol>
              </a:tblGrid>
              <a:tr h="557597">
                <a:tc>
                  <a:txBody>
                    <a:bodyPr/>
                    <a:lstStyle/>
                    <a:p>
                      <a:r>
                        <a:rPr lang="en-US" sz="2400" b="0" dirty="0"/>
                        <a:t>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Intel core i3 or i5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160909"/>
                  </a:ext>
                </a:extLst>
              </a:tr>
              <a:tr h="557597">
                <a:tc>
                  <a:txBody>
                    <a:bodyPr/>
                    <a:lstStyle/>
                    <a:p>
                      <a:r>
                        <a:rPr lang="en-US" sz="24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2GB RAM – 4GB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48694"/>
                  </a:ext>
                </a:extLst>
              </a:tr>
              <a:tr h="579626">
                <a:tc>
                  <a:txBody>
                    <a:bodyPr/>
                    <a:lstStyle/>
                    <a:p>
                      <a:r>
                        <a:rPr lang="en-US" sz="2400" dirty="0"/>
                        <a:t>Hard disk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Minimum 1GB space.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19092"/>
                  </a:ext>
                </a:extLst>
              </a:tr>
              <a:tr h="557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Windows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580444"/>
                  </a:ext>
                </a:extLst>
              </a:tr>
              <a:tr h="5499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Database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Oracle(SQL)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80985"/>
                  </a:ext>
                </a:extLst>
              </a:tr>
              <a:tr h="5499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Java JDK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13.0.2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0878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963844-A43B-43F3-99DE-DDAB5F3D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36" y="391894"/>
            <a:ext cx="5275611" cy="1078800"/>
          </a:xfrm>
        </p:spPr>
        <p:txBody>
          <a:bodyPr/>
          <a:lstStyle/>
          <a:p>
            <a:r>
              <a:rPr lang="en-US" dirty="0"/>
              <a:t>DEVELOPING </a:t>
            </a:r>
            <a:r>
              <a:rPr lang="en-US" dirty="0">
                <a:solidFill>
                  <a:schemeClr val="accent6"/>
                </a:solidFill>
              </a:rPr>
              <a:t>TOOLS</a:t>
            </a:r>
            <a:br>
              <a:rPr lang="en-US" dirty="0"/>
            </a:br>
            <a:endParaRPr lang="en-US" dirty="0"/>
          </a:p>
        </p:txBody>
      </p:sp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4661F-CC5F-4EF2-92CF-6F510B31A0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1191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180" y1="40430" x2="43359" y2="41211"/>
                        <a14:foregroundMark x1="49414" y1="38477" x2="64063" y2="39063"/>
                        <a14:foregroundMark x1="52734" y1="58398" x2="66016" y2="60547"/>
                        <a14:foregroundMark x1="30078" y1="58398" x2="47461" y2="58398"/>
                        <a14:backgroundMark x1="28125" y1="21875" x2="12695" y2="61719"/>
                        <a14:backgroundMark x1="26758" y1="23828" x2="62109" y2="17188"/>
                        <a14:backgroundMark x1="50000" y1="23828" x2="74023" y2="23828"/>
                        <a14:backgroundMark x1="82813" y1="38477" x2="84766" y2="62500"/>
                        <a14:backgroundMark x1="75391" y1="29883" x2="79492" y2="70508"/>
                        <a14:backgroundMark x1="22070" y1="57813" x2="34180" y2="79102"/>
                        <a14:backgroundMark x1="33398" y1="78516" x2="58789" y2="8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69" y="4531945"/>
            <a:ext cx="2224390" cy="222439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Google Shape;395;p37">
            <a:extLst>
              <a:ext uri="{FF2B5EF4-FFF2-40B4-BE49-F238E27FC236}">
                <a16:creationId xmlns:a16="http://schemas.microsoft.com/office/drawing/2014/main" id="{5C61319F-D786-4E5C-A055-14F93AB3DFEB}"/>
              </a:ext>
            </a:extLst>
          </p:cNvPr>
          <p:cNvSpPr/>
          <p:nvPr/>
        </p:nvSpPr>
        <p:spPr>
          <a:xfrm>
            <a:off x="9511532" y="4810948"/>
            <a:ext cx="2360664" cy="18196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chemeClr val="tx2">
                <a:lumMod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E0B9417-2D45-47F6-B889-9C89CCBC2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179955"/>
              </p:ext>
            </p:extLst>
          </p:nvPr>
        </p:nvGraphicFramePr>
        <p:xfrm>
          <a:off x="1889783" y="1184116"/>
          <a:ext cx="6982368" cy="492012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737201">
                  <a:extLst>
                    <a:ext uri="{9D8B030D-6E8A-4147-A177-3AD203B41FA5}">
                      <a16:colId xmlns:a16="http://schemas.microsoft.com/office/drawing/2014/main" val="99316682"/>
                    </a:ext>
                  </a:extLst>
                </a:gridCol>
                <a:gridCol w="4245167">
                  <a:extLst>
                    <a:ext uri="{9D8B030D-6E8A-4147-A177-3AD203B41FA5}">
                      <a16:colId xmlns:a16="http://schemas.microsoft.com/office/drawing/2014/main" val="4278702427"/>
                    </a:ext>
                  </a:extLst>
                </a:gridCol>
              </a:tblGrid>
              <a:tr h="3639547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2"/>
                          </a:solidFill>
                          <a:latin typeface="DM Serif Display"/>
                        </a:rPr>
                        <a:t>Programming language</a:t>
                      </a: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JAVA x Swing GUI</a:t>
                      </a:r>
                    </a:p>
                    <a:p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IN" sz="2000" b="0" dirty="0">
                          <a:solidFill>
                            <a:schemeClr val="bg1"/>
                          </a:solidFill>
                        </a:rPr>
                        <a:t>Swing in Java is a lightweight GUI toolkit which has a wide variety of widgets for building optimized window based applications. It is a part of the JFC( Java Foundation Classes). It is build on top of the AWT API and entirely written in </a:t>
                      </a:r>
                      <a:r>
                        <a:rPr lang="en-IN" sz="2000" b="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java</a:t>
                      </a:r>
                      <a:r>
                        <a:rPr lang="en-IN" sz="2000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27800"/>
                  </a:ext>
                </a:extLst>
              </a:tr>
              <a:tr h="1280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2"/>
                          </a:solidFill>
                          <a:latin typeface="DM Serif Display"/>
                        </a:rPr>
                        <a:t>Database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DM Serif Display"/>
                        </a:rPr>
                        <a:t> </a:t>
                      </a:r>
                    </a:p>
                    <a:p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Montserrat Light"/>
                        </a:rPr>
                        <a:t>ORACLE</a:t>
                      </a:r>
                    </a:p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Montserrat Light"/>
                        </a:rPr>
                        <a:t>It is easy to maintain and retrieve records by simple queries.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7185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ctrTitle" idx="4294967295"/>
          </p:nvPr>
        </p:nvSpPr>
        <p:spPr>
          <a:xfrm>
            <a:off x="2952254" y="1460449"/>
            <a:ext cx="6485200" cy="102520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8000" dirty="0">
                <a:solidFill>
                  <a:schemeClr val="lt1"/>
                </a:solidFill>
              </a:rPr>
              <a:t>Thanks!</a:t>
            </a:r>
            <a:endParaRPr sz="8000" dirty="0">
              <a:solidFill>
                <a:schemeClr val="lt1"/>
              </a:solidFill>
            </a:endParaRPr>
          </a:p>
        </p:txBody>
      </p:sp>
      <p:sp>
        <p:nvSpPr>
          <p:cNvPr id="385" name="Google Shape;385;p36"/>
          <p:cNvSpPr txBox="1">
            <a:spLocks noGrp="1"/>
          </p:cNvSpPr>
          <p:nvPr>
            <p:ph type="body" idx="4294967295"/>
          </p:nvPr>
        </p:nvSpPr>
        <p:spPr>
          <a:xfrm>
            <a:off x="2491946" y="2485648"/>
            <a:ext cx="6945508" cy="2818703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400" dirty="0">
                <a:solidFill>
                  <a:schemeClr val="lt1"/>
                </a:solidFill>
              </a:rPr>
              <a:t>Project By :</a:t>
            </a:r>
          </a:p>
          <a:p>
            <a:pPr marL="0" indent="0" algn="ctr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400" dirty="0">
                <a:solidFill>
                  <a:schemeClr val="lt1"/>
                </a:solidFill>
              </a:rPr>
              <a:t>Durga Prasad A G</a:t>
            </a:r>
          </a:p>
          <a:p>
            <a:pPr marL="0" indent="0" algn="ctr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400" dirty="0">
                <a:solidFill>
                  <a:schemeClr val="lt1"/>
                </a:solidFill>
              </a:rPr>
              <a:t>Firoz P</a:t>
            </a:r>
          </a:p>
          <a:p>
            <a:pPr marL="0" indent="0" algn="ctr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400" dirty="0">
                <a:solidFill>
                  <a:schemeClr val="lt1"/>
                </a:solidFill>
              </a:rPr>
              <a:t>Raghavendra Rahul G V</a:t>
            </a:r>
          </a:p>
          <a:p>
            <a:pPr marL="0" indent="0" algn="ctr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400" dirty="0">
                <a:solidFill>
                  <a:schemeClr val="lt1"/>
                </a:solidFill>
              </a:rPr>
              <a:t>Sharath K</a:t>
            </a:r>
          </a:p>
        </p:txBody>
      </p:sp>
      <p:sp>
        <p:nvSpPr>
          <p:cNvPr id="386" name="Google Shape;386;p3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CE0063"/>
                </a:solidFill>
              </a:rPr>
              <a:pPr defTabSz="1219170">
                <a:buClr>
                  <a:srgbClr val="000000"/>
                </a:buClr>
              </a:pPr>
              <a:t>19</a:t>
            </a:fld>
            <a:endParaRPr kern="0">
              <a:solidFill>
                <a:srgbClr val="CE0063"/>
              </a:solidFill>
            </a:endParaRPr>
          </a:p>
        </p:txBody>
      </p:sp>
      <p:sp>
        <p:nvSpPr>
          <p:cNvPr id="387" name="Google Shape;387;p36"/>
          <p:cNvSpPr/>
          <p:nvPr/>
        </p:nvSpPr>
        <p:spPr>
          <a:xfrm>
            <a:off x="3322956" y="1544459"/>
            <a:ext cx="954804" cy="857179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300038" dist="95250" dir="5400000" algn="bl" rotWithShape="0">
              <a:schemeClr val="dk1">
                <a:alpha val="66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39273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rgbClr val="6B9098"/>
            </a:gs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E93FE-A06F-4E5E-8CE6-17928D195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1"/>
          <a:stretch/>
        </p:blipFill>
        <p:spPr>
          <a:xfrm>
            <a:off x="7224494" y="1747580"/>
            <a:ext cx="4550353" cy="3565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perspective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6516C4-95B6-4544-88BD-603E6E6D776E}"/>
              </a:ext>
            </a:extLst>
          </p:cNvPr>
          <p:cNvSpPr txBox="1"/>
          <p:nvPr/>
        </p:nvSpPr>
        <p:spPr>
          <a:xfrm>
            <a:off x="540720" y="1747580"/>
            <a:ext cx="6807341" cy="35394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perspectiveRight"/>
              <a:lightRig rig="threePt" dir="t"/>
            </a:scene3d>
          </a:bodyPr>
          <a:lstStyle/>
          <a:p>
            <a:pPr marL="0" indent="0" algn="just">
              <a:buNone/>
            </a:pPr>
            <a:r>
              <a:rPr lang="en-IN" sz="3200" dirty="0">
                <a:ln w="0"/>
                <a:solidFill>
                  <a:srgbClr val="FFFF00"/>
                </a:solidFill>
                <a:latin typeface="Titillium Web SemiBold"/>
              </a:rPr>
              <a:t>Library Management System </a:t>
            </a:r>
            <a:r>
              <a:rPr lang="en-IN" sz="3200" dirty="0">
                <a:ln w="0"/>
                <a:latin typeface="Titillium Web SemiBold"/>
              </a:rPr>
              <a:t>is an application used by librarian to manage the library using a computerized system where he/she can record various transactions like issue of books, return of books, addition of new books, addition of new students etc.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42D8A-D896-4FE0-B742-2EE25B3DC4F0}"/>
              </a:ext>
            </a:extLst>
          </p:cNvPr>
          <p:cNvSpPr txBox="1"/>
          <p:nvPr/>
        </p:nvSpPr>
        <p:spPr>
          <a:xfrm>
            <a:off x="2097044" y="309106"/>
            <a:ext cx="79979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5400" dirty="0">
                <a:latin typeface="Titillium Web"/>
              </a:rPr>
              <a:t>BACKGROUND OF </a:t>
            </a:r>
            <a:r>
              <a:rPr lang="en-IN" sz="5400" dirty="0">
                <a:solidFill>
                  <a:srgbClr val="FFFF00"/>
                </a:solidFill>
                <a:latin typeface="Titillium Web"/>
              </a:rPr>
              <a:t>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20</a:t>
            </a:fld>
            <a:endParaRPr kern="0">
              <a:solidFill>
                <a:srgbClr val="FFFFFF"/>
              </a:solidFill>
            </a:endParaRPr>
          </a:p>
        </p:txBody>
      </p:sp>
      <p:sp>
        <p:nvSpPr>
          <p:cNvPr id="6" name="Google Shape;392;p37">
            <a:extLst>
              <a:ext uri="{FF2B5EF4-FFF2-40B4-BE49-F238E27FC236}">
                <a16:creationId xmlns:a16="http://schemas.microsoft.com/office/drawing/2014/main" id="{5B107DCE-CDD4-41D5-A08F-91F67CA5C366}"/>
              </a:ext>
            </a:extLst>
          </p:cNvPr>
          <p:cNvSpPr txBox="1">
            <a:spLocks/>
          </p:cNvSpPr>
          <p:nvPr/>
        </p:nvSpPr>
        <p:spPr>
          <a:xfrm>
            <a:off x="1828700" y="1129067"/>
            <a:ext cx="69536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5333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6000" kern="0" dirty="0">
                <a:solidFill>
                  <a:srgbClr val="39273F"/>
                </a:solidFill>
                <a:latin typeface="Kulim Park"/>
              </a:rPr>
              <a:t>Credits</a:t>
            </a:r>
            <a:endParaRPr lang="en-US" kern="0" dirty="0">
              <a:solidFill>
                <a:srgbClr val="39273F"/>
              </a:solidFill>
              <a:latin typeface="Kulim Park"/>
            </a:endParaRPr>
          </a:p>
        </p:txBody>
      </p:sp>
      <p:sp>
        <p:nvSpPr>
          <p:cNvPr id="14" name="Google Shape;393;p37">
            <a:extLst>
              <a:ext uri="{FF2B5EF4-FFF2-40B4-BE49-F238E27FC236}">
                <a16:creationId xmlns:a16="http://schemas.microsoft.com/office/drawing/2014/main" id="{ECF47A6B-6D44-4A02-972A-2E4B0FEF1E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55800" y="2274767"/>
            <a:ext cx="8801100" cy="39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3200" b="1" dirty="0">
                <a:solidFill>
                  <a:schemeClr val="accent2"/>
                </a:solidFill>
              </a:rPr>
              <a:t>Special</a:t>
            </a:r>
            <a:r>
              <a:rPr lang="en" sz="3200" dirty="0">
                <a:solidFill>
                  <a:schemeClr val="accent2"/>
                </a:solidFill>
              </a:rPr>
              <a:t> </a:t>
            </a:r>
            <a:r>
              <a:rPr lang="en" sz="3200" b="1" dirty="0">
                <a:solidFill>
                  <a:schemeClr val="accent2"/>
                </a:solidFill>
              </a:rPr>
              <a:t>thanks</a:t>
            </a:r>
            <a:r>
              <a:rPr lang="en" sz="3200" dirty="0"/>
              <a:t> to all the people who made and released these awesome resources for free:</a:t>
            </a:r>
            <a:endParaRPr sz="3200" dirty="0"/>
          </a:p>
          <a:p>
            <a:pPr indent="-507987">
              <a:buSzPts val="2400"/>
            </a:pPr>
            <a:r>
              <a:rPr lang="en" sz="3200" dirty="0"/>
              <a:t>Presentation templates by </a:t>
            </a:r>
            <a:r>
              <a:rPr lang="en" sz="3200" u="sng" dirty="0">
                <a:solidFill>
                  <a:srgbClr val="E8062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r>
              <a:rPr lang="en" sz="3200" dirty="0"/>
              <a:t> (</a:t>
            </a:r>
            <a:r>
              <a:rPr lang="en-US" sz="3200" dirty="0"/>
              <a:t>slidescarnival.com)</a:t>
            </a:r>
            <a:endParaRPr sz="3200" dirty="0"/>
          </a:p>
          <a:p>
            <a:pPr indent="-507987">
              <a:spcBef>
                <a:spcPts val="0"/>
              </a:spcBef>
              <a:buSzPts val="2400"/>
            </a:pPr>
            <a:r>
              <a:rPr lang="en" sz="3200" dirty="0"/>
              <a:t>Flowchart maker by </a:t>
            </a:r>
            <a:r>
              <a:rPr lang="en" sz="3200" dirty="0">
                <a:solidFill>
                  <a:srgbClr val="E8062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diagrams.net</a:t>
            </a:r>
            <a:r>
              <a:rPr lang="en" sz="3200" dirty="0">
                <a:solidFill>
                  <a:srgbClr val="E8062F"/>
                </a:solidFill>
              </a:rPr>
              <a:t> </a:t>
            </a:r>
          </a:p>
          <a:p>
            <a:pPr indent="-507987">
              <a:spcBef>
                <a:spcPts val="0"/>
              </a:spcBef>
              <a:buSzPts val="2400"/>
            </a:pPr>
            <a:r>
              <a:rPr lang="en" sz="3200" dirty="0"/>
              <a:t>Illustrations by </a:t>
            </a:r>
            <a:r>
              <a:rPr lang="en" sz="3200" dirty="0">
                <a:solidFill>
                  <a:srgbClr val="E8062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Flaticons</a:t>
            </a:r>
            <a:r>
              <a:rPr lang="en" sz="3200" dirty="0"/>
              <a:t> (</a:t>
            </a:r>
            <a:r>
              <a:rPr lang="en-US" sz="3200" dirty="0"/>
              <a:t>flaticon.com)</a:t>
            </a:r>
            <a:endParaRPr lang="en" sz="3200" dirty="0"/>
          </a:p>
          <a:p>
            <a:pPr marL="101598" indent="0">
              <a:spcBef>
                <a:spcPts val="0"/>
              </a:spcBef>
              <a:buSzPts val="2400"/>
              <a:buNone/>
            </a:pPr>
            <a:r>
              <a:rPr lang="en" sz="3200" dirty="0"/>
              <a:t>  </a:t>
            </a:r>
            <a:endParaRPr sz="3200" dirty="0"/>
          </a:p>
        </p:txBody>
      </p:sp>
      <p:sp>
        <p:nvSpPr>
          <p:cNvPr id="8" name="Google Shape;471;p39">
            <a:extLst>
              <a:ext uri="{FF2B5EF4-FFF2-40B4-BE49-F238E27FC236}">
                <a16:creationId xmlns:a16="http://schemas.microsoft.com/office/drawing/2014/main" id="{9B4E07DA-47D3-4F59-AA8C-DE6CB4810541}"/>
              </a:ext>
            </a:extLst>
          </p:cNvPr>
          <p:cNvSpPr/>
          <p:nvPr/>
        </p:nvSpPr>
        <p:spPr>
          <a:xfrm>
            <a:off x="10033000" y="469900"/>
            <a:ext cx="1435100" cy="127786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35477F-C9F0-4E11-9F87-4618B062C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4158" y="2621486"/>
            <a:ext cx="5461687" cy="1615028"/>
          </a:xfrm>
        </p:spPr>
        <p:txBody>
          <a:bodyPr anchor="b">
            <a:normAutofit fontScale="90000"/>
          </a:bodyPr>
          <a:lstStyle/>
          <a:p>
            <a:br>
              <a:rPr lang="en-US" dirty="0">
                <a:solidFill>
                  <a:schemeClr val="tx1"/>
                </a:solidFill>
                <a:latin typeface="Modern Love" panose="04090805081005020601" pitchFamily="82" charset="0"/>
              </a:rPr>
            </a:br>
            <a:r>
              <a:rPr lang="en-US" dirty="0">
                <a:solidFill>
                  <a:schemeClr val="tx1"/>
                </a:solidFill>
                <a:latin typeface="Modern Love" panose="04090805081005020601" pitchFamily="82" charset="0"/>
              </a:rPr>
              <a:t>Functional 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76E965-09C7-4423-AB2A-E5E31AFD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F28E1C12-3B54-46F0-B749-B926A01BD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82" r="2385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2D105256-F747-41E9-A269-02E3D56A56EC}"/>
              </a:ext>
            </a:extLst>
          </p:cNvPr>
          <p:cNvSpPr/>
          <p:nvPr/>
        </p:nvSpPr>
        <p:spPr>
          <a:xfrm flipV="1">
            <a:off x="7920681" y="6104238"/>
            <a:ext cx="2708868" cy="95146"/>
          </a:xfrm>
          <a:prstGeom prst="flowChartAlternate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4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FF"/>
            </a:gs>
            <a:gs pos="68000">
              <a:schemeClr val="accent1"/>
            </a:gs>
            <a:gs pos="100000">
              <a:schemeClr val="accent5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10" name="Google Shape;175;p17">
            <a:extLst>
              <a:ext uri="{FF2B5EF4-FFF2-40B4-BE49-F238E27FC236}">
                <a16:creationId xmlns:a16="http://schemas.microsoft.com/office/drawing/2014/main" id="{FFC05464-4E24-4FED-AE7D-7F71DE53145D}"/>
              </a:ext>
            </a:extLst>
          </p:cNvPr>
          <p:cNvSpPr txBox="1">
            <a:spLocks/>
          </p:cNvSpPr>
          <p:nvPr/>
        </p:nvSpPr>
        <p:spPr>
          <a:xfrm>
            <a:off x="939088" y="616136"/>
            <a:ext cx="8822750" cy="1275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kern="0" dirty="0">
                <a:solidFill>
                  <a:schemeClr val="tx1"/>
                </a:solidFill>
                <a:latin typeface="Lexend Deca" panose="00000608000000000000" pitchFamily="2" charset="-78"/>
                <a:cs typeface="Lexend Deca" panose="00000608000000000000" pitchFamily="2" charset="-78"/>
              </a:rPr>
              <a:t>Register new book</a:t>
            </a:r>
          </a:p>
        </p:txBody>
      </p:sp>
      <p:sp>
        <p:nvSpPr>
          <p:cNvPr id="11" name="Google Shape;176;p17">
            <a:extLst>
              <a:ext uri="{FF2B5EF4-FFF2-40B4-BE49-F238E27FC236}">
                <a16:creationId xmlns:a16="http://schemas.microsoft.com/office/drawing/2014/main" id="{43CF3F79-FD04-49E1-B975-D326259CFCFE}"/>
              </a:ext>
            </a:extLst>
          </p:cNvPr>
          <p:cNvSpPr txBox="1">
            <a:spLocks/>
          </p:cNvSpPr>
          <p:nvPr/>
        </p:nvSpPr>
        <p:spPr>
          <a:xfrm>
            <a:off x="939088" y="2494373"/>
            <a:ext cx="7376519" cy="25059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Clr>
                <a:schemeClr val="bg1">
                  <a:lumMod val="25000"/>
                  <a:lumOff val="75000"/>
                </a:schemeClr>
              </a:buClr>
            </a:pPr>
            <a:r>
              <a:rPr lang="en-IN" sz="3600" kern="0" dirty="0">
                <a:solidFill>
                  <a:schemeClr val="tx1"/>
                </a:solidFill>
                <a:latin typeface="Berlin Sans FB" panose="020E0602020502020306" pitchFamily="34" charset="0"/>
              </a:rPr>
              <a:t>This feature allows to store new books information to the library database (Oracle).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47822-AD1D-4CC1-BE10-2D82B7E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2586754"/>
            <a:ext cx="5642429" cy="5642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48000">
              <a:srgbClr val="3544F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2EF21-BBEA-430F-B1B6-C4E0DC23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79" y="1789000"/>
            <a:ext cx="3574892" cy="3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2A1353C-9C9C-4A2A-8776-86F040B1FAA5}"/>
              </a:ext>
            </a:extLst>
          </p:cNvPr>
          <p:cNvSpPr txBox="1">
            <a:spLocks/>
          </p:cNvSpPr>
          <p:nvPr/>
        </p:nvSpPr>
        <p:spPr>
          <a:xfrm>
            <a:off x="914400" y="2035358"/>
            <a:ext cx="6495978" cy="9255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800" b="1" kern="0" dirty="0">
                <a:solidFill>
                  <a:schemeClr val="tx1"/>
                </a:solidFill>
                <a:latin typeface="Eras Demi ITC" panose="020B0805030504020804" pitchFamily="34" charset="0"/>
              </a:rPr>
              <a:t> </a:t>
            </a:r>
            <a:r>
              <a:rPr lang="en-IN" sz="2800" b="1" kern="0" dirty="0">
                <a:solidFill>
                  <a:schemeClr val="tx1"/>
                </a:solidFill>
                <a:latin typeface="Muli"/>
              </a:rPr>
              <a:t>System must be able to not allow two books having same book id.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5C193-B20B-46EA-A651-78182BCE2896}"/>
              </a:ext>
            </a:extLst>
          </p:cNvPr>
          <p:cNvSpPr txBox="1"/>
          <p:nvPr/>
        </p:nvSpPr>
        <p:spPr>
          <a:xfrm>
            <a:off x="914400" y="3207114"/>
            <a:ext cx="6495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kern="0" dirty="0">
                <a:latin typeface="Eras Demi ITC" panose="020B0805030504020804" pitchFamily="34" charset="0"/>
              </a:rPr>
              <a:t> </a:t>
            </a:r>
            <a:r>
              <a:rPr lang="en-IN" sz="2800" b="1" kern="0" dirty="0">
                <a:latin typeface="Muli"/>
              </a:rPr>
              <a:t>System must be able to enter number of copies into table.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19987-65F0-4C89-8B8E-D70FCF477986}"/>
              </a:ext>
            </a:extLst>
          </p:cNvPr>
          <p:cNvSpPr txBox="1"/>
          <p:nvPr/>
        </p:nvSpPr>
        <p:spPr>
          <a:xfrm>
            <a:off x="914399" y="4323475"/>
            <a:ext cx="64959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b="1" kern="0" dirty="0">
                <a:latin typeface="Eras Demi ITC" panose="020B0805030504020804" pitchFamily="34" charset="0"/>
              </a:rPr>
              <a:t> </a:t>
            </a:r>
            <a:r>
              <a:rPr lang="en-IN" sz="2800" b="1" kern="0" dirty="0">
                <a:latin typeface="Muli"/>
              </a:rPr>
              <a:t>System must be able to verify information like book name, author name, publisher name etc.</a:t>
            </a:r>
            <a:endParaRPr lang="en-IN" sz="2400" b="1" kern="0" dirty="0">
              <a:latin typeface="Muli"/>
            </a:endParaRPr>
          </a:p>
        </p:txBody>
      </p:sp>
      <p:sp>
        <p:nvSpPr>
          <p:cNvPr id="10" name="Google Shape;80;p15">
            <a:extLst>
              <a:ext uri="{FF2B5EF4-FFF2-40B4-BE49-F238E27FC236}">
                <a16:creationId xmlns:a16="http://schemas.microsoft.com/office/drawing/2014/main" id="{CA1B304C-E208-4004-B6ED-F266B488CC6C}"/>
              </a:ext>
            </a:extLst>
          </p:cNvPr>
          <p:cNvSpPr txBox="1">
            <a:spLocks/>
          </p:cNvSpPr>
          <p:nvPr/>
        </p:nvSpPr>
        <p:spPr>
          <a:xfrm>
            <a:off x="914400" y="519508"/>
            <a:ext cx="9712412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exend Deca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Functional Requirements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3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CA1AF"/>
            </a:gs>
            <a:gs pos="20000">
              <a:srgbClr val="1F2C3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AE54E7D4-0D28-4E5A-A983-D29079213A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087" y="-854145"/>
            <a:ext cx="878263" cy="878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38AB-C8BC-4336-893F-E1960B033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165062-92B9-4B20-837D-799392B402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6" b="89844" l="4883" r="93164">
                        <a14:foregroundMark x1="29688" y1="5469" x2="28711" y2="781"/>
                        <a14:foregroundMark x1="5664" y1="23438" x2="5078" y2="19141"/>
                        <a14:foregroundMark x1="93164" y1="41211" x2="92383" y2="33203"/>
                        <a14:backgroundMark x1="41992" y1="47461" x2="44727" y2="43555"/>
                        <a14:backgroundMark x1="53125" y1="51172" x2="54883" y2="43555"/>
                        <a14:backgroundMark x1="43164" y1="49609" x2="43945" y2="4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871"/>
          <a:stretch/>
        </p:blipFill>
        <p:spPr>
          <a:xfrm>
            <a:off x="8928508" y="5287374"/>
            <a:ext cx="4757873" cy="1766569"/>
          </a:xfrm>
          <a:prstGeom prst="rect">
            <a:avLst/>
          </a:prstGeom>
        </p:spPr>
      </p:pic>
      <p:sp>
        <p:nvSpPr>
          <p:cNvPr id="3" name="Google Shape;175;p17">
            <a:extLst>
              <a:ext uri="{FF2B5EF4-FFF2-40B4-BE49-F238E27FC236}">
                <a16:creationId xmlns:a16="http://schemas.microsoft.com/office/drawing/2014/main" id="{E0C5685C-F2CD-4D97-A100-766322188378}"/>
              </a:ext>
            </a:extLst>
          </p:cNvPr>
          <p:cNvSpPr txBox="1">
            <a:spLocks/>
          </p:cNvSpPr>
          <p:nvPr/>
        </p:nvSpPr>
        <p:spPr>
          <a:xfrm>
            <a:off x="2763010" y="211866"/>
            <a:ext cx="5441877" cy="84553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 dirty="0">
                <a:solidFill>
                  <a:schemeClr val="bg1"/>
                </a:solidFill>
              </a:rPr>
              <a:t>Register new 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366BC-1C13-4141-8CF7-FAECA4A70AF9}"/>
              </a:ext>
            </a:extLst>
          </p:cNvPr>
          <p:cNvSpPr txBox="1"/>
          <p:nvPr/>
        </p:nvSpPr>
        <p:spPr>
          <a:xfrm>
            <a:off x="609600" y="897405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CC63D-6656-4EFC-A320-C263E71AAA37}"/>
              </a:ext>
            </a:extLst>
          </p:cNvPr>
          <p:cNvSpPr txBox="1"/>
          <p:nvPr/>
        </p:nvSpPr>
        <p:spPr>
          <a:xfrm>
            <a:off x="978981" y="-296389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160C9-BF5C-4C75-BF53-F72ED6672DCC}"/>
              </a:ext>
            </a:extLst>
          </p:cNvPr>
          <p:cNvSpPr txBox="1"/>
          <p:nvPr/>
        </p:nvSpPr>
        <p:spPr>
          <a:xfrm>
            <a:off x="2252537" y="-854145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FEB8E-E3D1-4A8E-B640-A52785D6E76E}"/>
              </a:ext>
            </a:extLst>
          </p:cNvPr>
          <p:cNvSpPr txBox="1"/>
          <p:nvPr/>
        </p:nvSpPr>
        <p:spPr>
          <a:xfrm>
            <a:off x="9946144" y="349308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D23FC-09BF-4E98-A814-5C6335ADC484}"/>
              </a:ext>
            </a:extLst>
          </p:cNvPr>
          <p:cNvSpPr txBox="1"/>
          <p:nvPr/>
        </p:nvSpPr>
        <p:spPr>
          <a:xfrm>
            <a:off x="8967100" y="-964643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E043AD-6E30-419B-8E4B-DBCEE3F443A5}"/>
              </a:ext>
            </a:extLst>
          </p:cNvPr>
          <p:cNvSpPr txBox="1"/>
          <p:nvPr/>
        </p:nvSpPr>
        <p:spPr>
          <a:xfrm>
            <a:off x="2343818" y="394517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838E3-4BD5-471C-982A-4F689B839B69}"/>
              </a:ext>
            </a:extLst>
          </p:cNvPr>
          <p:cNvSpPr txBox="1"/>
          <p:nvPr/>
        </p:nvSpPr>
        <p:spPr>
          <a:xfrm>
            <a:off x="10572246" y="-1010840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9E71D-9527-4396-864C-06FC7037D490}"/>
              </a:ext>
            </a:extLst>
          </p:cNvPr>
          <p:cNvSpPr txBox="1"/>
          <p:nvPr/>
        </p:nvSpPr>
        <p:spPr>
          <a:xfrm>
            <a:off x="8621485" y="310243"/>
            <a:ext cx="203033" cy="186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A90563-DBF4-41A4-B550-E25FEC870BF6}"/>
              </a:ext>
            </a:extLst>
          </p:cNvPr>
          <p:cNvSpPr txBox="1"/>
          <p:nvPr/>
        </p:nvSpPr>
        <p:spPr>
          <a:xfrm>
            <a:off x="10460521" y="-491880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3BBBCA-1C63-4000-84A2-3394CCA6927C}"/>
              </a:ext>
            </a:extLst>
          </p:cNvPr>
          <p:cNvSpPr txBox="1"/>
          <p:nvPr/>
        </p:nvSpPr>
        <p:spPr>
          <a:xfrm>
            <a:off x="9462971" y="-491880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1E085-328F-4960-A298-57E3BFBC47DB}"/>
              </a:ext>
            </a:extLst>
          </p:cNvPr>
          <p:cNvSpPr txBox="1"/>
          <p:nvPr/>
        </p:nvSpPr>
        <p:spPr>
          <a:xfrm>
            <a:off x="1550473" y="139719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6DE0A-09F1-48CC-BF74-47B97C28C46F}"/>
              </a:ext>
            </a:extLst>
          </p:cNvPr>
          <p:cNvSpPr txBox="1"/>
          <p:nvPr/>
        </p:nvSpPr>
        <p:spPr>
          <a:xfrm>
            <a:off x="6567787" y="-445369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230425-2F8A-4C92-A083-3CC161BA4E6D}"/>
              </a:ext>
            </a:extLst>
          </p:cNvPr>
          <p:cNvSpPr txBox="1"/>
          <p:nvPr/>
        </p:nvSpPr>
        <p:spPr>
          <a:xfrm>
            <a:off x="3696060" y="0"/>
            <a:ext cx="203033" cy="186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1EC60-A5AB-48C4-8ADC-06EC244D3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49" y="1242415"/>
            <a:ext cx="46767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3.33333E-6 L -1.12566 0.675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89" y="3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rgbClr val="CFF8D2"/>
            </a:gs>
            <a:gs pos="0">
              <a:srgbClr val="C9FCE2"/>
            </a:gs>
          </a:gsLst>
          <a:lin ang="0" scaled="1"/>
          <a:tileRect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>
            <a:spLocks noGrp="1"/>
          </p:cNvSpPr>
          <p:nvPr>
            <p:ph type="ctrTitle" idx="4294967295"/>
          </p:nvPr>
        </p:nvSpPr>
        <p:spPr>
          <a:xfrm>
            <a:off x="1739800" y="618157"/>
            <a:ext cx="8712400" cy="10464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6600" dirty="0">
                <a:solidFill>
                  <a:schemeClr val="accent5">
                    <a:lumMod val="50000"/>
                  </a:schemeClr>
                </a:solidFill>
              </a:rPr>
              <a:t>MODIFY DATA</a:t>
            </a:r>
            <a:endParaRPr sz="6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4294967295"/>
          </p:nvPr>
        </p:nvSpPr>
        <p:spPr>
          <a:xfrm>
            <a:off x="1426600" y="2016125"/>
            <a:ext cx="8712400" cy="198390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Bef>
                <a:spcPts val="800"/>
              </a:spcBef>
              <a:buNone/>
            </a:pPr>
            <a:r>
              <a:rPr lang="en" sz="4000" dirty="0">
                <a:solidFill>
                  <a:schemeClr val="accent4">
                    <a:lumMod val="50000"/>
                  </a:schemeClr>
                </a:solidFill>
              </a:rPr>
              <a:t>This feature allows to modify the library data like author name, publisher name, year	, etc.</a:t>
            </a:r>
          </a:p>
        </p:txBody>
      </p:sp>
      <p:sp>
        <p:nvSpPr>
          <p:cNvPr id="250" name="Google Shape;250;p19"/>
          <p:cNvSpPr txBox="1">
            <a:spLocks noGrp="1"/>
          </p:cNvSpPr>
          <p:nvPr>
            <p:ph type="sldNum" idx="12"/>
          </p:nvPr>
        </p:nvSpPr>
        <p:spPr>
          <a:xfrm>
            <a:off x="11432250" y="6240000"/>
            <a:ext cx="759750" cy="71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A1BECC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A1BECC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0D206-F922-4B10-B4A5-12DAB76F6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161" y1="47246" x2="31161" y2="47246"/>
                        <a14:foregroundMark x1="69972" y1="49565" x2="69972" y2="49565"/>
                        <a14:foregroundMark x1="65439" y1="70725" x2="65439" y2="70725"/>
                        <a14:foregroundMark x1="20680" y1="68986" x2="20680" y2="68986"/>
                        <a14:foregroundMark x1="50142" y1="65217" x2="50142" y2="65217"/>
                        <a14:foregroundMark x1="40793" y1="83188" x2="40793" y2="83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848975"/>
            <a:ext cx="2811236" cy="274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25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C -4.375E-6 -0.03495 -0.04218 -0.06203 -0.09322 -0.06203 C -0.14596 -0.06203 -0.18802 -0.03495 -0.18802 -4.07407E-6 C -0.18802 0.03496 -0.23007 0.06204 -0.28281 0.06204 C -0.33385 0.06204 -0.37591 0.03496 -0.37591 -4.07407E-6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60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10700" y="457200"/>
            <a:ext cx="9807000" cy="918637"/>
          </a:xfrm>
          <a:prstGeom prst="rect">
            <a:avLst/>
          </a:prstGeom>
          <a:effectLst/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Functional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requirements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endParaRPr sz="6000" dirty="0">
              <a:solidFill>
                <a:schemeClr val="tx1"/>
              </a:solidFill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12380788" y="3429000"/>
            <a:ext cx="6964880" cy="11767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System must not allow to </a:t>
            </a:r>
            <a:r>
              <a:rPr lang="en-US" sz="3200" dirty="0"/>
              <a:t>modify book id.</a:t>
            </a:r>
            <a:endParaRPr sz="3200"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75E68"/>
                </a:solidFill>
                <a:effectLst/>
                <a:uLnTx/>
                <a:uFillTx/>
                <a:latin typeface="Roboto Slab"/>
                <a:sym typeface="Roboto Slab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75E68"/>
              </a:solidFill>
              <a:effectLst/>
              <a:uLnTx/>
              <a:uFillTx/>
              <a:latin typeface="Roboto Slab"/>
              <a:sym typeface="Roboto Slab"/>
            </a:endParaRPr>
          </a:p>
        </p:txBody>
      </p:sp>
      <p:grpSp>
        <p:nvGrpSpPr>
          <p:cNvPr id="11" name="Google Shape;483;p38">
            <a:extLst>
              <a:ext uri="{FF2B5EF4-FFF2-40B4-BE49-F238E27FC236}">
                <a16:creationId xmlns:a16="http://schemas.microsoft.com/office/drawing/2014/main" id="{10E93E67-2907-4A41-A7F3-B563F060918D}"/>
              </a:ext>
            </a:extLst>
          </p:cNvPr>
          <p:cNvGrpSpPr/>
          <p:nvPr/>
        </p:nvGrpSpPr>
        <p:grpSpPr>
          <a:xfrm>
            <a:off x="6096000" y="1547051"/>
            <a:ext cx="796580" cy="888485"/>
            <a:chOff x="1922075" y="1629000"/>
            <a:chExt cx="437200" cy="437200"/>
          </a:xfrm>
        </p:grpSpPr>
        <p:sp>
          <p:nvSpPr>
            <p:cNvPr id="12" name="Google Shape;484;p38">
              <a:extLst>
                <a:ext uri="{FF2B5EF4-FFF2-40B4-BE49-F238E27FC236}">
                  <a16:creationId xmlns:a16="http://schemas.microsoft.com/office/drawing/2014/main" id="{227CEEC8-200F-4714-BAB3-0FAB07F0FC91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61A2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Google Shape;485;p38">
              <a:extLst>
                <a:ext uri="{FF2B5EF4-FFF2-40B4-BE49-F238E27FC236}">
                  <a16:creationId xmlns:a16="http://schemas.microsoft.com/office/drawing/2014/main" id="{97CECA59-7258-45C5-9D22-A1B9963BF001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2E30E7-5546-464E-84F7-B8EE59AFE47E}"/>
              </a:ext>
            </a:extLst>
          </p:cNvPr>
          <p:cNvSpPr txBox="1"/>
          <p:nvPr/>
        </p:nvSpPr>
        <p:spPr>
          <a:xfrm>
            <a:off x="-6055179" y="-719597"/>
            <a:ext cx="6424657" cy="117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marR="0" lvl="0" indent="-507987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FF67"/>
              </a:buClr>
              <a:buSzPts val="2400"/>
              <a:buFont typeface="Roboto Light"/>
              <a:buChar char="●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sym typeface="Roboto Light"/>
              </a:rPr>
              <a:t>System must be able to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61A22"/>
                </a:solidFill>
                <a:effectLst/>
                <a:uLnTx/>
                <a:uFillTx/>
                <a:latin typeface="Roboto Light"/>
                <a:sym typeface="Roboto Light"/>
              </a:rPr>
              <a:t>modify the book details.</a:t>
            </a:r>
          </a:p>
        </p:txBody>
      </p:sp>
    </p:spTree>
    <p:extLst>
      <p:ext uri="{BB962C8B-B14F-4D97-AF65-F5344CB8AC3E}">
        <p14:creationId xmlns:p14="http://schemas.microsoft.com/office/powerpoint/2010/main" val="16970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48463 0.4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32" y="2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1.01966 0.0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9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uild="p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AE6B0B-4A42-4E70-9101-C0EFC46B2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1857" y1="31859" x2="76201" y2="51759"/>
                        <a14:foregroundMark x1="42583" y1="29246" x2="68730" y2="41709"/>
                        <a14:foregroundMark x1="67129" y1="31457" x2="62540" y2="56683"/>
                        <a14:foregroundMark x1="61686" y1="30553" x2="52615" y2="55176"/>
                        <a14:foregroundMark x1="45571" y1="40603" x2="51868" y2="54774"/>
                        <a14:foregroundMark x1="40768" y1="56884" x2="64674" y2="61809"/>
                        <a14:foregroundMark x1="72999" y1="63317" x2="74386" y2="49849"/>
                        <a14:foregroundMark x1="71505" y1="65628" x2="69904" y2="53467"/>
                        <a14:foregroundMark x1="78762" y1="66030" x2="85272" y2="33166"/>
                        <a14:foregroundMark x1="79829" y1="47035" x2="63501" y2="45126"/>
                        <a14:foregroundMark x1="73746" y1="35477" x2="72359" y2="51357"/>
                        <a14:foregroundMark x1="65528" y1="60704" x2="50800" y2="53266"/>
                        <a14:foregroundMark x1="53042" y1="56281" x2="41729" y2="52764"/>
                        <a14:foregroundMark x1="45358" y1="50452" x2="50800" y2="29246"/>
                        <a14:foregroundMark x1="40982" y1="42312" x2="45144" y2="24824"/>
                        <a14:foregroundMark x1="45144" y1="24322" x2="58485" y2="29045"/>
                        <a14:foregroundMark x1="59445" y1="29246" x2="73319" y2="34673"/>
                        <a14:foregroundMark x1="74813" y1="34171" x2="83031" y2="34372"/>
                        <a14:foregroundMark x1="83031" y1="34372" x2="71932" y2="31859"/>
                        <a14:foregroundMark x1="71185" y1="31658" x2="35539" y2="24623"/>
                        <a14:foregroundMark x1="78975" y1="29447" x2="88047" y2="34673"/>
                        <a14:foregroundMark x1="84845" y1="37789" x2="82391" y2="30151"/>
                        <a14:foregroundMark x1="86660" y1="37186" x2="88474" y2="30553"/>
                        <a14:foregroundMark x1="83991" y1="36583" x2="85059" y2="29447"/>
                        <a14:foregroundMark x1="83458" y1="34171" x2="84418" y2="28040"/>
                        <a14:backgroundMark x1="38741" y1="68945" x2="26361" y2="59196"/>
                        <a14:backgroundMark x1="37033" y1="72764" x2="20811" y2="57588"/>
                        <a14:backgroundMark x1="40235" y1="76583" x2="25080" y2="67236"/>
                        <a14:backgroundMark x1="55069" y1="68543" x2="57311" y2="79799"/>
                        <a14:backgroundMark x1="66489" y1="72161" x2="51014" y2="79397"/>
                        <a14:backgroundMark x1="31377" y1="25829" x2="22412" y2="32362"/>
                        <a14:backgroundMark x1="19637" y1="35879" x2="17716" y2="40905"/>
                        <a14:backgroundMark x1="85806" y1="53568" x2="84418" y2="59598"/>
                        <a14:backgroundMark x1="51334" y1="18593" x2="55069" y2="19095"/>
                        <a14:backgroundMark x1="60085" y1="24121" x2="56243" y2="18995"/>
                        <a14:backgroundMark x1="83778" y1="29447" x2="86446" y2="29447"/>
                        <a14:backgroundMark x1="82070" y1="28442" x2="85912" y2="28342"/>
                        <a14:backgroundMark x1="85912" y1="28342" x2="83671" y2="28643"/>
                        <a14:backgroundMark x1="80896" y1="28141" x2="86553" y2="28643"/>
                        <a14:backgroundMark x1="78549" y1="29347" x2="80149" y2="29347"/>
                        <a14:backgroundMark x1="88367" y1="29648" x2="89541" y2="32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29" y="3033816"/>
            <a:ext cx="3354101" cy="3561719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407" name="Google Shape;407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title" idx="4294967295"/>
          </p:nvPr>
        </p:nvSpPr>
        <p:spPr>
          <a:xfrm>
            <a:off x="1742302" y="588207"/>
            <a:ext cx="6353948" cy="7172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7200" dirty="0">
                <a:solidFill>
                  <a:schemeClr val="lt1"/>
                </a:solidFill>
              </a:rPr>
              <a:t>SEARCH A</a:t>
            </a:r>
            <a:r>
              <a:rPr lang="en" sz="6600" dirty="0">
                <a:solidFill>
                  <a:schemeClr val="lt1"/>
                </a:solidFill>
              </a:rPr>
              <a:t> BOOK</a:t>
            </a:r>
            <a:endParaRPr sz="6600" dirty="0">
              <a:solidFill>
                <a:schemeClr val="l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06BEF-DB4F-49F8-A023-BE30E78C28BC}"/>
              </a:ext>
            </a:extLst>
          </p:cNvPr>
          <p:cNvSpPr txBox="1"/>
          <p:nvPr/>
        </p:nvSpPr>
        <p:spPr>
          <a:xfrm>
            <a:off x="1466563" y="2156653"/>
            <a:ext cx="102066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This feature allows to search a book based on :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Book id for Book. 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Sem, branch for book information.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Theme7">
  <a:themeElements>
    <a:clrScheme name="Custom 347">
      <a:dk1>
        <a:srgbClr val="FFFFFF"/>
      </a:dk1>
      <a:lt1>
        <a:srgbClr val="01050E"/>
      </a:lt1>
      <a:dk2>
        <a:srgbClr val="DDE0EB"/>
      </a:dk2>
      <a:lt2>
        <a:srgbClr val="777FA0"/>
      </a:lt2>
      <a:accent1>
        <a:srgbClr val="0342A9"/>
      </a:accent1>
      <a:accent2>
        <a:srgbClr val="0F9EC5"/>
      </a:accent2>
      <a:accent3>
        <a:srgbClr val="023290"/>
      </a:accent3>
      <a:accent4>
        <a:srgbClr val="027190"/>
      </a:accent4>
      <a:accent5>
        <a:srgbClr val="022376"/>
      </a:accent5>
      <a:accent6>
        <a:srgbClr val="01135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7" id="{B35BE195-BF06-4E10-9F47-08EF0E7B3459}" vid="{F03D52A3-53A2-4EB1-9AFC-979D1011395B}"/>
    </a:ext>
  </a:extLst>
</a:theme>
</file>

<file path=ppt/theme/theme10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DFE4E9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60789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1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D6CA9C3-C020-4157-831A-04AF09215CB1}" vid="{FA32F053-E771-4EFA-BB10-1C51208BF7B8}"/>
    </a:ext>
  </a:extLst>
</a:theme>
</file>

<file path=ppt/theme/theme1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13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14.xml><?xml version="1.0" encoding="utf-8"?>
<a:theme xmlns:a="http://schemas.openxmlformats.org/drawingml/2006/main" name="Theme2">
  <a:themeElements>
    <a:clrScheme name="AnalogousFromLightSeedRightStep">
      <a:dk1>
        <a:srgbClr val="000000"/>
      </a:dk1>
      <a:lt1>
        <a:srgbClr val="FFFFFF"/>
      </a:lt1>
      <a:dk2>
        <a:srgbClr val="41242A"/>
      </a:dk2>
      <a:lt2>
        <a:srgbClr val="E2E7E8"/>
      </a:lt2>
      <a:accent1>
        <a:srgbClr val="C39790"/>
      </a:accent1>
      <a:accent2>
        <a:srgbClr val="BA9F7F"/>
      </a:accent2>
      <a:accent3>
        <a:srgbClr val="A7A57E"/>
      </a:accent3>
      <a:accent4>
        <a:srgbClr val="96AB75"/>
      </a:accent4>
      <a:accent5>
        <a:srgbClr val="8BAD83"/>
      </a:accent5>
      <a:accent6>
        <a:srgbClr val="78AF84"/>
      </a:accent6>
      <a:hlink>
        <a:srgbClr val="598C94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D2F1CBC1-DEBF-4D1B-813A-A06E5889408B}" vid="{B3CFD102-C929-497F-9210-AE2328F1AD0E}"/>
    </a:ext>
  </a:extLst>
</a:theme>
</file>

<file path=ppt/theme/theme15.xml><?xml version="1.0" encoding="utf-8"?>
<a:theme xmlns:a="http://schemas.openxmlformats.org/drawingml/2006/main" name="1_Theme2">
  <a:themeElements>
    <a:clrScheme name="AnalogousFromLightSeedRightStep">
      <a:dk1>
        <a:srgbClr val="000000"/>
      </a:dk1>
      <a:lt1>
        <a:srgbClr val="FFFFFF"/>
      </a:lt1>
      <a:dk2>
        <a:srgbClr val="41242A"/>
      </a:dk2>
      <a:lt2>
        <a:srgbClr val="E2E7E8"/>
      </a:lt2>
      <a:accent1>
        <a:srgbClr val="C39790"/>
      </a:accent1>
      <a:accent2>
        <a:srgbClr val="BA9F7F"/>
      </a:accent2>
      <a:accent3>
        <a:srgbClr val="A7A57E"/>
      </a:accent3>
      <a:accent4>
        <a:srgbClr val="96AB75"/>
      </a:accent4>
      <a:accent5>
        <a:srgbClr val="8BAD83"/>
      </a:accent5>
      <a:accent6>
        <a:srgbClr val="78AF84"/>
      </a:accent6>
      <a:hlink>
        <a:srgbClr val="598C94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D2F1CBC1-DEBF-4D1B-813A-A06E5889408B}" vid="{B3CFD102-C929-497F-9210-AE2328F1AD0E}"/>
    </a:ext>
  </a:extLst>
</a:theme>
</file>

<file path=ppt/theme/theme16.xml><?xml version="1.0" encoding="utf-8"?>
<a:theme xmlns:a="http://schemas.openxmlformats.org/drawingml/2006/main" name="Volumnia template">
  <a:themeElements>
    <a:clrScheme name="Custom 347">
      <a:dk1>
        <a:srgbClr val="39273F"/>
      </a:dk1>
      <a:lt1>
        <a:srgbClr val="FFFFFF"/>
      </a:lt1>
      <a:dk2>
        <a:srgbClr val="5E1B53"/>
      </a:dk2>
      <a:lt2>
        <a:srgbClr val="F1EEF1"/>
      </a:lt2>
      <a:accent1>
        <a:srgbClr val="940D7F"/>
      </a:accent1>
      <a:accent2>
        <a:srgbClr val="CE0063"/>
      </a:accent2>
      <a:accent3>
        <a:srgbClr val="ED2B2B"/>
      </a:accent3>
      <a:accent4>
        <a:srgbClr val="F97830"/>
      </a:accent4>
      <a:accent5>
        <a:srgbClr val="FFBF31"/>
      </a:accent5>
      <a:accent6>
        <a:srgbClr val="FEFDCA"/>
      </a:accent6>
      <a:hlink>
        <a:srgbClr val="5E1B5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Wart template">
  <a:themeElements>
    <a:clrScheme name="Custom 347">
      <a:dk1>
        <a:srgbClr val="000000"/>
      </a:dk1>
      <a:lt1>
        <a:srgbClr val="FFFFFF"/>
      </a:lt1>
      <a:dk2>
        <a:srgbClr val="8D7C7C"/>
      </a:dk2>
      <a:lt2>
        <a:srgbClr val="ECE9E4"/>
      </a:lt2>
      <a:accent1>
        <a:srgbClr val="BD2A35"/>
      </a:accent1>
      <a:accent2>
        <a:srgbClr val="F64646"/>
      </a:accent2>
      <a:accent3>
        <a:srgbClr val="FFA400"/>
      </a:accent3>
      <a:accent4>
        <a:srgbClr val="FFD488"/>
      </a:accent4>
      <a:accent5>
        <a:srgbClr val="FFC800"/>
      </a:accent5>
      <a:accent6>
        <a:srgbClr val="FFE37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Cori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Puck template">
  <a:themeElements>
    <a:clrScheme name="Custom 347">
      <a:dk1>
        <a:srgbClr val="212A2E"/>
      </a:dk1>
      <a:lt1>
        <a:srgbClr val="FFFFFF"/>
      </a:lt1>
      <a:dk2>
        <a:srgbClr val="617A86"/>
      </a:dk2>
      <a:lt2>
        <a:srgbClr val="A1BECC"/>
      </a:lt2>
      <a:accent1>
        <a:srgbClr val="00D1C6"/>
      </a:accent1>
      <a:accent2>
        <a:srgbClr val="00ACC3"/>
      </a:accent2>
      <a:accent3>
        <a:srgbClr val="BBCD00"/>
      </a:accent3>
      <a:accent4>
        <a:srgbClr val="65BB48"/>
      </a:accent4>
      <a:accent5>
        <a:srgbClr val="F8BB00"/>
      </a:accent5>
      <a:accent6>
        <a:srgbClr val="EF6222"/>
      </a:accent6>
      <a:hlink>
        <a:srgbClr val="617A8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0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0" id="{D0F5FE5E-77A0-4713-922B-9E6AD5514E18}" vid="{82CE9005-B2B1-4C69-B0BE-273BE63707F3}"/>
    </a:ext>
  </a:extLst>
</a:theme>
</file>

<file path=ppt/theme/theme20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11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1" id="{AE6830BF-C164-42EB-BFC8-8D27FB303ED1}" vid="{B2D6AFF2-1526-4A76-BB8A-985AF2C31955}"/>
    </a:ext>
  </a:extLst>
</a:theme>
</file>

<file path=ppt/theme/theme4.xml><?xml version="1.0" encoding="utf-8"?>
<a:theme xmlns:a="http://schemas.openxmlformats.org/drawingml/2006/main" name="Theme13">
  <a:themeElements>
    <a:clrScheme name="Custom 347">
      <a:dk1>
        <a:srgbClr val="FFFFFF"/>
      </a:dk1>
      <a:lt1>
        <a:srgbClr val="041F30"/>
      </a:lt1>
      <a:dk2>
        <a:srgbClr val="E3E7EC"/>
      </a:dk2>
      <a:lt2>
        <a:srgbClr val="5A6B85"/>
      </a:lt2>
      <a:accent1>
        <a:srgbClr val="6699FF"/>
      </a:accent1>
      <a:accent2>
        <a:srgbClr val="33CCFF"/>
      </a:accent2>
      <a:accent3>
        <a:srgbClr val="33CCCC"/>
      </a:accent3>
      <a:accent4>
        <a:srgbClr val="66FF33"/>
      </a:accent4>
      <a:accent5>
        <a:srgbClr val="FF0066"/>
      </a:accent5>
      <a:accent6>
        <a:srgbClr val="FF66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3" id="{95CF74DF-7502-4947-98E8-5D99E6F67741}" vid="{4E62F2D6-DE9E-4DFB-8C1F-7FAEC4029494}"/>
    </a:ext>
  </a:extLst>
</a:theme>
</file>

<file path=ppt/theme/theme5.xml><?xml version="1.0" encoding="utf-8"?>
<a:theme xmlns:a="http://schemas.openxmlformats.org/drawingml/2006/main" name="Theme4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4" id="{D4A8D1B0-9D3D-4214-A656-4E148DED77D1}" vid="{97550C23-64D8-4AFA-9A49-F119A7A2166D}"/>
    </a:ext>
  </a:extLst>
</a:theme>
</file>

<file path=ppt/theme/theme6.xml><?xml version="1.0" encoding="utf-8"?>
<a:theme xmlns:a="http://schemas.openxmlformats.org/drawingml/2006/main" name="Theme15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5" id="{4FA33D3E-4409-466F-859F-692840BE6744}" vid="{FA2A2815-5489-4306-ABA2-511776E12DA3}"/>
    </a:ext>
  </a:extLst>
</a:theme>
</file>

<file path=ppt/theme/theme7.xml><?xml version="1.0" encoding="utf-8"?>
<a:theme xmlns:a="http://schemas.openxmlformats.org/drawingml/2006/main" name="Theme6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6" id="{F217DC72-6EAF-4540-BBB8-F20A6DC42731}" vid="{C71A76C5-F55E-45FC-AC01-A745FB78BA2E}"/>
    </a:ext>
  </a:extLst>
</a:theme>
</file>

<file path=ppt/theme/theme8.xml><?xml version="1.0" encoding="utf-8"?>
<a:theme xmlns:a="http://schemas.openxmlformats.org/drawingml/2006/main" name="Theme16">
  <a:themeElements>
    <a:clrScheme name="Custom 347">
      <a:dk1>
        <a:srgbClr val="56051A"/>
      </a:dk1>
      <a:lt1>
        <a:srgbClr val="FFFFFF"/>
      </a:lt1>
      <a:dk2>
        <a:srgbClr val="97A1A5"/>
      </a:dk2>
      <a:lt2>
        <a:srgbClr val="F0F0EE"/>
      </a:lt2>
      <a:accent1>
        <a:srgbClr val="981526"/>
      </a:accent1>
      <a:accent2>
        <a:srgbClr val="D04623"/>
      </a:accent2>
      <a:accent3>
        <a:srgbClr val="ED8227"/>
      </a:accent3>
      <a:accent4>
        <a:srgbClr val="FBC433"/>
      </a:accent4>
      <a:accent5>
        <a:srgbClr val="74C0B6"/>
      </a:accent5>
      <a:accent6>
        <a:srgbClr val="B6D5DE"/>
      </a:accent6>
      <a:hlink>
        <a:srgbClr val="98152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6" id="{C06EE414-CEA5-469E-B838-25B6FCF5C0F1}" vid="{D6B4D8A9-4A21-405A-8B1C-66D1AE7CBD59}"/>
    </a:ext>
  </a:extLst>
</a:theme>
</file>

<file path=ppt/theme/theme9.xml><?xml version="1.0" encoding="utf-8"?>
<a:theme xmlns:a="http://schemas.openxmlformats.org/drawingml/2006/main" name="Theme18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8" id="{50292946-08F8-4B3B-B356-B55EEE821E34}" vid="{3E287B6F-63CC-4ED9-B9B4-D7FB6997D2F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2453</TotalTime>
  <Words>571</Words>
  <Application>Microsoft Office PowerPoint</Application>
  <PresentationFormat>Widescreen</PresentationFormat>
  <Paragraphs>115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46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20</vt:i4>
      </vt:variant>
    </vt:vector>
  </HeadingPairs>
  <TitlesOfParts>
    <vt:vector size="86" baseType="lpstr">
      <vt:lpstr>Kulim Park</vt:lpstr>
      <vt:lpstr>Asana Math</vt:lpstr>
      <vt:lpstr>Oswald</vt:lpstr>
      <vt:lpstr>Roboto</vt:lpstr>
      <vt:lpstr>Roboto Condensed</vt:lpstr>
      <vt:lpstr>Montserrat ExtraBold</vt:lpstr>
      <vt:lpstr>DM Serif Display</vt:lpstr>
      <vt:lpstr>Roboto Slab</vt:lpstr>
      <vt:lpstr>Ubuntu</vt:lpstr>
      <vt:lpstr>Zilla Slab</vt:lpstr>
      <vt:lpstr>Eras Demi ITC</vt:lpstr>
      <vt:lpstr>Wingdings</vt:lpstr>
      <vt:lpstr>Red Hat Display Black</vt:lpstr>
      <vt:lpstr>Arial</vt:lpstr>
      <vt:lpstr>Titillium Web SemiBold</vt:lpstr>
      <vt:lpstr>Wingdings 3</vt:lpstr>
      <vt:lpstr>Nixie One</vt:lpstr>
      <vt:lpstr>Amatic SC</vt:lpstr>
      <vt:lpstr>Montserrat</vt:lpstr>
      <vt:lpstr>Titillium Web</vt:lpstr>
      <vt:lpstr>Calibri</vt:lpstr>
      <vt:lpstr>Corbel</vt:lpstr>
      <vt:lpstr>Berlin Sans FB</vt:lpstr>
      <vt:lpstr>Zilla Slab SemiBold</vt:lpstr>
      <vt:lpstr>Muli</vt:lpstr>
      <vt:lpstr>Hind</vt:lpstr>
      <vt:lpstr>Impact</vt:lpstr>
      <vt:lpstr>Roboto Light</vt:lpstr>
      <vt:lpstr>Titillium Web Light</vt:lpstr>
      <vt:lpstr>Kulim Park Light</vt:lpstr>
      <vt:lpstr>Bahnschrift SemiBold</vt:lpstr>
      <vt:lpstr>Footlight MT Light</vt:lpstr>
      <vt:lpstr>Ubuntu Light</vt:lpstr>
      <vt:lpstr>Lexend Deca</vt:lpstr>
      <vt:lpstr>Modern Love</vt:lpstr>
      <vt:lpstr>Montserrat Light</vt:lpstr>
      <vt:lpstr>Trebuchet MS</vt:lpstr>
      <vt:lpstr>Varela Round</vt:lpstr>
      <vt:lpstr>Nunito</vt:lpstr>
      <vt:lpstr>Arial Narrow</vt:lpstr>
      <vt:lpstr>The Hand</vt:lpstr>
      <vt:lpstr>Red Hat Text</vt:lpstr>
      <vt:lpstr>Neue Haas Grotesk Text Pro</vt:lpstr>
      <vt:lpstr>Playfair Display</vt:lpstr>
      <vt:lpstr>Work Sans Regular</vt:lpstr>
      <vt:lpstr>Nunito SemiBold</vt:lpstr>
      <vt:lpstr>Theme7</vt:lpstr>
      <vt:lpstr>Theme10</vt:lpstr>
      <vt:lpstr>Theme11</vt:lpstr>
      <vt:lpstr>Theme13</vt:lpstr>
      <vt:lpstr>Theme4</vt:lpstr>
      <vt:lpstr>Theme15</vt:lpstr>
      <vt:lpstr>Theme6</vt:lpstr>
      <vt:lpstr>Theme16</vt:lpstr>
      <vt:lpstr>Theme18</vt:lpstr>
      <vt:lpstr>Wolsey template</vt:lpstr>
      <vt:lpstr>Theme1</vt:lpstr>
      <vt:lpstr>Facet</vt:lpstr>
      <vt:lpstr>Main Event</vt:lpstr>
      <vt:lpstr>Theme2</vt:lpstr>
      <vt:lpstr>1_Theme2</vt:lpstr>
      <vt:lpstr>Volumnia template</vt:lpstr>
      <vt:lpstr>Wart template</vt:lpstr>
      <vt:lpstr>Corin template</vt:lpstr>
      <vt:lpstr>Puck template</vt:lpstr>
      <vt:lpstr>Minola template</vt:lpstr>
      <vt:lpstr>College Library Management System</vt:lpstr>
      <vt:lpstr>PowerPoint Presentation</vt:lpstr>
      <vt:lpstr> Functional Requirements</vt:lpstr>
      <vt:lpstr>PowerPoint Presentation</vt:lpstr>
      <vt:lpstr>PowerPoint Presentation</vt:lpstr>
      <vt:lpstr>PowerPoint Presentation</vt:lpstr>
      <vt:lpstr>MODIFY DATA</vt:lpstr>
      <vt:lpstr>Functional requirements </vt:lpstr>
      <vt:lpstr>SEARCH A BOOK</vt:lpstr>
      <vt:lpstr>Functional requirements</vt:lpstr>
      <vt:lpstr>PowerPoint Presentation</vt:lpstr>
      <vt:lpstr>ISSUE BOOKS AND RETURN BOOKS</vt:lpstr>
      <vt:lpstr>Functional requirements </vt:lpstr>
      <vt:lpstr>Functional requirements</vt:lpstr>
      <vt:lpstr>Issue books</vt:lpstr>
      <vt:lpstr>PowerPoint Presentation</vt:lpstr>
      <vt:lpstr>PowerPoint Presentation</vt:lpstr>
      <vt:lpstr>DEVELOPING TOOLS 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lenovo</dc:creator>
  <cp:lastModifiedBy>lenovo</cp:lastModifiedBy>
  <cp:revision>266</cp:revision>
  <dcterms:created xsi:type="dcterms:W3CDTF">2020-10-16T01:19:28Z</dcterms:created>
  <dcterms:modified xsi:type="dcterms:W3CDTF">2021-02-14T16:54:50Z</dcterms:modified>
</cp:coreProperties>
</file>